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1" r:id="rId2"/>
    <p:sldId id="323" r:id="rId3"/>
    <p:sldId id="325" r:id="rId4"/>
    <p:sldId id="330" r:id="rId5"/>
    <p:sldId id="356" r:id="rId6"/>
    <p:sldId id="365" r:id="rId7"/>
    <p:sldId id="339" r:id="rId8"/>
    <p:sldId id="362" r:id="rId9"/>
    <p:sldId id="364" r:id="rId10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E3EBF5"/>
    <a:srgbClr val="E6EDF6"/>
    <a:srgbClr val="E9EFF7"/>
    <a:srgbClr val="376091"/>
    <a:srgbClr val="386294"/>
    <a:srgbClr val="DDE7F3"/>
    <a:srgbClr val="3333CC"/>
    <a:srgbClr val="636463"/>
    <a:srgbClr val="557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2" autoAdjust="0"/>
    <p:restoredTop sz="89744" autoAdjust="0"/>
  </p:normalViewPr>
  <p:slideViewPr>
    <p:cSldViewPr snapToGrid="0" snapToObjects="1">
      <p:cViewPr>
        <p:scale>
          <a:sx n="50" d="100"/>
          <a:sy n="50" d="100"/>
        </p:scale>
        <p:origin x="-122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76"/>
    </p:cViewPr>
  </p:sorterViewPr>
  <p:notesViewPr>
    <p:cSldViewPr snapToGrid="0" snapToObjects="1">
      <p:cViewPr varScale="1">
        <p:scale>
          <a:sx n="56" d="100"/>
          <a:sy n="56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A9734-31ED-4F40-8359-158786499C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B41E811B-D8FB-4BA9-ADC3-5FD3F021D7C2}">
      <dgm:prSet/>
      <dgm:spPr/>
      <dgm:t>
        <a:bodyPr/>
        <a:lstStyle/>
        <a:p>
          <a:pPr rtl="0"/>
          <a:r>
            <a:rPr lang="es-GT" b="1" dirty="0">
              <a:solidFill>
                <a:schemeClr val="tx1"/>
              </a:solidFill>
            </a:rPr>
            <a:t>PRIMER AÑO</a:t>
          </a:r>
        </a:p>
      </dgm:t>
    </dgm:pt>
    <dgm:pt modelId="{D350437C-CB0C-45EB-8B21-AE9AF9AE80C7}" type="parTrans" cxnId="{46AC8528-104E-46D8-A36B-8E20C1F9D586}">
      <dgm:prSet/>
      <dgm:spPr/>
      <dgm:t>
        <a:bodyPr/>
        <a:lstStyle/>
        <a:p>
          <a:endParaRPr lang="es-GT"/>
        </a:p>
      </dgm:t>
    </dgm:pt>
    <dgm:pt modelId="{2346EDF1-8097-4206-9B42-F114461513F6}" type="sibTrans" cxnId="{46AC8528-104E-46D8-A36B-8E20C1F9D586}">
      <dgm:prSet/>
      <dgm:spPr/>
      <dgm:t>
        <a:bodyPr/>
        <a:lstStyle/>
        <a:p>
          <a:endParaRPr lang="es-GT"/>
        </a:p>
      </dgm:t>
    </dgm:pt>
    <dgm:pt modelId="{783D7FF9-2BCB-49FB-B115-EF4880644A7A}">
      <dgm:prSet custT="1"/>
      <dgm:spPr/>
      <dgm:t>
        <a:bodyPr/>
        <a:lstStyle/>
        <a:p>
          <a:pPr algn="just" rtl="0"/>
          <a:r>
            <a:rPr lang="es-GT" sz="1800" dirty="0"/>
            <a:t>Crecimiento</a:t>
          </a:r>
          <a:r>
            <a:rPr lang="es-GT" sz="1800" baseline="0" dirty="0"/>
            <a:t> y desarrollo.</a:t>
          </a:r>
          <a:endParaRPr lang="es-GT" sz="1800" dirty="0"/>
        </a:p>
      </dgm:t>
    </dgm:pt>
    <dgm:pt modelId="{0B4F20E6-8B93-4B06-A28D-4853DF484AA5}" type="parTrans" cxnId="{11BAD75C-5D5A-4410-BA42-5FCBF391B818}">
      <dgm:prSet/>
      <dgm:spPr/>
      <dgm:t>
        <a:bodyPr/>
        <a:lstStyle/>
        <a:p>
          <a:endParaRPr lang="es-GT"/>
        </a:p>
      </dgm:t>
    </dgm:pt>
    <dgm:pt modelId="{C1EDE674-8D53-4286-B775-327583502DDA}" type="sibTrans" cxnId="{11BAD75C-5D5A-4410-BA42-5FCBF391B818}">
      <dgm:prSet/>
      <dgm:spPr/>
      <dgm:t>
        <a:bodyPr/>
        <a:lstStyle/>
        <a:p>
          <a:endParaRPr lang="es-GT"/>
        </a:p>
      </dgm:t>
    </dgm:pt>
    <dgm:pt modelId="{2ACCB15C-582A-4691-8B73-03C2F33CFA34}">
      <dgm:prSet/>
      <dgm:spPr/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SEGUNDO AÑO</a:t>
          </a:r>
          <a:endParaRPr lang="es-GT" dirty="0">
            <a:solidFill>
              <a:schemeClr val="tx1"/>
            </a:solidFill>
          </a:endParaRPr>
        </a:p>
      </dgm:t>
    </dgm:pt>
    <dgm:pt modelId="{E9F79989-D503-4429-8962-BF9D8F6197EA}" type="parTrans" cxnId="{8BAC1E22-2113-4825-BE30-DE3BDFDA76C5}">
      <dgm:prSet/>
      <dgm:spPr/>
      <dgm:t>
        <a:bodyPr/>
        <a:lstStyle/>
        <a:p>
          <a:endParaRPr lang="es-GT"/>
        </a:p>
      </dgm:t>
    </dgm:pt>
    <dgm:pt modelId="{2A2D7279-F21F-4B3E-8778-88CB0D052A13}" type="sibTrans" cxnId="{8BAC1E22-2113-4825-BE30-DE3BDFDA76C5}">
      <dgm:prSet/>
      <dgm:spPr/>
      <dgm:t>
        <a:bodyPr/>
        <a:lstStyle/>
        <a:p>
          <a:endParaRPr lang="es-GT"/>
        </a:p>
      </dgm:t>
    </dgm:pt>
    <dgm:pt modelId="{8A39D447-5385-0645-A978-B60BDFDAC452}">
      <dgm:prSet custT="1"/>
      <dgm:spPr/>
      <dgm:t>
        <a:bodyPr/>
        <a:lstStyle/>
        <a:p>
          <a:pPr algn="just"/>
          <a:r>
            <a:rPr lang="es-GT" sz="1800" dirty="0"/>
            <a:t>Medicina cr</a:t>
          </a:r>
          <a:r>
            <a:rPr lang="es-ES" sz="1800" dirty="0" err="1"/>
            <a:t>ítica</a:t>
          </a:r>
          <a:r>
            <a:rPr lang="es-ES" sz="1800" dirty="0"/>
            <a:t>.</a:t>
          </a:r>
          <a:endParaRPr lang="es-GT" sz="1800" dirty="0"/>
        </a:p>
      </dgm:t>
    </dgm:pt>
    <dgm:pt modelId="{7D3096E1-5E74-494D-9378-13E402F8A313}" type="parTrans" cxnId="{C27C4C82-682D-8943-97BA-1FD266F5FE51}">
      <dgm:prSet/>
      <dgm:spPr/>
      <dgm:t>
        <a:bodyPr/>
        <a:lstStyle/>
        <a:p>
          <a:endParaRPr lang="en-US"/>
        </a:p>
      </dgm:t>
    </dgm:pt>
    <dgm:pt modelId="{3C14EA30-E774-9C4B-8170-CC43A7D2BA3A}" type="sibTrans" cxnId="{C27C4C82-682D-8943-97BA-1FD266F5FE51}">
      <dgm:prSet/>
      <dgm:spPr/>
      <dgm:t>
        <a:bodyPr/>
        <a:lstStyle/>
        <a:p>
          <a:endParaRPr lang="en-US"/>
        </a:p>
      </dgm:t>
    </dgm:pt>
    <dgm:pt modelId="{7E871DB5-7F71-1247-B1B3-4A7C093AF4A4}">
      <dgm:prSet custT="1"/>
      <dgm:spPr/>
      <dgm:t>
        <a:bodyPr/>
        <a:lstStyle/>
        <a:p>
          <a:pPr algn="just" rtl="0"/>
          <a:r>
            <a:rPr lang="es-GT" sz="1800" dirty="0"/>
            <a:t>Neonatolog</a:t>
          </a:r>
          <a:r>
            <a:rPr lang="es-ES" sz="1800" dirty="0"/>
            <a:t>ía.</a:t>
          </a:r>
          <a:endParaRPr lang="es-GT" sz="1800" dirty="0"/>
        </a:p>
      </dgm:t>
    </dgm:pt>
    <dgm:pt modelId="{866657DD-E5A9-2A47-BF76-357A31B33E17}" type="parTrans" cxnId="{3119E64B-FF83-364C-ACDF-B87E114AB0C9}">
      <dgm:prSet/>
      <dgm:spPr/>
      <dgm:t>
        <a:bodyPr/>
        <a:lstStyle/>
        <a:p>
          <a:endParaRPr lang="en-US"/>
        </a:p>
      </dgm:t>
    </dgm:pt>
    <dgm:pt modelId="{37FB615C-9F22-B042-AB7E-0064DA356E7D}" type="sibTrans" cxnId="{3119E64B-FF83-364C-ACDF-B87E114AB0C9}">
      <dgm:prSet/>
      <dgm:spPr/>
      <dgm:t>
        <a:bodyPr/>
        <a:lstStyle/>
        <a:p>
          <a:endParaRPr lang="en-US"/>
        </a:p>
      </dgm:t>
    </dgm:pt>
    <dgm:pt modelId="{C62DF00A-8E46-EE4C-AB03-31C8D4B49757}">
      <dgm:prSet custT="1"/>
      <dgm:spPr/>
      <dgm:t>
        <a:bodyPr/>
        <a:lstStyle/>
        <a:p>
          <a:pPr algn="just" rtl="0"/>
          <a:r>
            <a:rPr lang="es-GT" sz="1800" dirty="0"/>
            <a:t>Cardiolog</a:t>
          </a:r>
          <a:r>
            <a:rPr lang="es-ES" sz="1800" dirty="0"/>
            <a:t>ía.</a:t>
          </a:r>
          <a:endParaRPr lang="es-GT" sz="1800" dirty="0"/>
        </a:p>
      </dgm:t>
    </dgm:pt>
    <dgm:pt modelId="{95DB2E88-90DE-F14D-A821-F990ADD83E26}" type="parTrans" cxnId="{A4A5F580-662A-714A-B702-FA222FADE207}">
      <dgm:prSet/>
      <dgm:spPr/>
      <dgm:t>
        <a:bodyPr/>
        <a:lstStyle/>
        <a:p>
          <a:endParaRPr lang="en-US"/>
        </a:p>
      </dgm:t>
    </dgm:pt>
    <dgm:pt modelId="{8354F23E-864C-8143-AAA1-FF0B0236C5C5}" type="sibTrans" cxnId="{A4A5F580-662A-714A-B702-FA222FADE207}">
      <dgm:prSet/>
      <dgm:spPr/>
      <dgm:t>
        <a:bodyPr/>
        <a:lstStyle/>
        <a:p>
          <a:endParaRPr lang="en-US"/>
        </a:p>
      </dgm:t>
    </dgm:pt>
    <dgm:pt modelId="{6242030F-8BC5-1A4A-9529-679D558516CB}">
      <dgm:prSet custT="1"/>
      <dgm:spPr/>
      <dgm:t>
        <a:bodyPr/>
        <a:lstStyle/>
        <a:p>
          <a:pPr algn="just" rtl="0"/>
          <a:r>
            <a:rPr lang="es-GT" sz="1800" dirty="0"/>
            <a:t>Neumolog</a:t>
          </a:r>
          <a:r>
            <a:rPr lang="es-ES" sz="1800" dirty="0"/>
            <a:t>ía.</a:t>
          </a:r>
          <a:endParaRPr lang="es-GT" sz="1800" dirty="0"/>
        </a:p>
      </dgm:t>
    </dgm:pt>
    <dgm:pt modelId="{E6F64CF0-BAB1-9747-B78C-85B0D6E4646B}" type="parTrans" cxnId="{6882EF18-CDE9-DC4C-81CF-7806AB366C41}">
      <dgm:prSet/>
      <dgm:spPr/>
      <dgm:t>
        <a:bodyPr/>
        <a:lstStyle/>
        <a:p>
          <a:endParaRPr lang="en-US"/>
        </a:p>
      </dgm:t>
    </dgm:pt>
    <dgm:pt modelId="{506A820C-DCC0-1E4B-9018-A32D909FAFAF}" type="sibTrans" cxnId="{6882EF18-CDE9-DC4C-81CF-7806AB366C41}">
      <dgm:prSet/>
      <dgm:spPr/>
      <dgm:t>
        <a:bodyPr/>
        <a:lstStyle/>
        <a:p>
          <a:endParaRPr lang="en-US"/>
        </a:p>
      </dgm:t>
    </dgm:pt>
    <dgm:pt modelId="{A17B14B4-78F2-5C47-8A83-3A6C9E06D17A}">
      <dgm:prSet custT="1"/>
      <dgm:spPr/>
      <dgm:t>
        <a:bodyPr/>
        <a:lstStyle/>
        <a:p>
          <a:pPr algn="just" rtl="0"/>
          <a:r>
            <a:rPr lang="es-GT" sz="1800" dirty="0"/>
            <a:t>Neurolog</a:t>
          </a:r>
          <a:r>
            <a:rPr lang="es-ES" sz="1800" dirty="0"/>
            <a:t>ía.</a:t>
          </a:r>
          <a:endParaRPr lang="es-GT" sz="1800" dirty="0"/>
        </a:p>
      </dgm:t>
    </dgm:pt>
    <dgm:pt modelId="{78B3EC8C-D049-ED4F-8A13-15DA350A83AD}" type="parTrans" cxnId="{C1204998-B439-974D-B188-6E4CA2BE3FC1}">
      <dgm:prSet/>
      <dgm:spPr/>
      <dgm:t>
        <a:bodyPr/>
        <a:lstStyle/>
        <a:p>
          <a:endParaRPr lang="en-US"/>
        </a:p>
      </dgm:t>
    </dgm:pt>
    <dgm:pt modelId="{05DCC0E7-58D6-2A42-88DC-E463F666C430}" type="sibTrans" cxnId="{C1204998-B439-974D-B188-6E4CA2BE3FC1}">
      <dgm:prSet/>
      <dgm:spPr/>
      <dgm:t>
        <a:bodyPr/>
        <a:lstStyle/>
        <a:p>
          <a:endParaRPr lang="en-US"/>
        </a:p>
      </dgm:t>
    </dgm:pt>
    <dgm:pt modelId="{CDF83F3F-9704-2845-A75E-84C746800CD6}">
      <dgm:prSet custT="1"/>
      <dgm:spPr/>
      <dgm:t>
        <a:bodyPr/>
        <a:lstStyle/>
        <a:p>
          <a:pPr algn="just" rtl="0"/>
          <a:r>
            <a:rPr lang="es-GT" sz="1800" dirty="0"/>
            <a:t>Cardiolog</a:t>
          </a:r>
          <a:r>
            <a:rPr lang="es-ES" sz="1800" dirty="0"/>
            <a:t>ía.</a:t>
          </a:r>
          <a:endParaRPr lang="es-GT" sz="1800" dirty="0"/>
        </a:p>
      </dgm:t>
    </dgm:pt>
    <dgm:pt modelId="{92C33C2E-F69E-7D40-82E3-1A907C9199AD}" type="parTrans" cxnId="{E46EDF88-0748-6A45-8AF4-176B0E7255E3}">
      <dgm:prSet/>
      <dgm:spPr/>
      <dgm:t>
        <a:bodyPr/>
        <a:lstStyle/>
        <a:p>
          <a:endParaRPr lang="en-US"/>
        </a:p>
      </dgm:t>
    </dgm:pt>
    <dgm:pt modelId="{0031040E-31DE-1D42-BCA6-FD6197CA4C53}" type="sibTrans" cxnId="{E46EDF88-0748-6A45-8AF4-176B0E7255E3}">
      <dgm:prSet/>
      <dgm:spPr/>
      <dgm:t>
        <a:bodyPr/>
        <a:lstStyle/>
        <a:p>
          <a:endParaRPr lang="en-US"/>
        </a:p>
      </dgm:t>
    </dgm:pt>
    <dgm:pt modelId="{9BE91B82-E957-0444-9860-3EC6154B1ADF}">
      <dgm:prSet custT="1"/>
      <dgm:spPr/>
      <dgm:t>
        <a:bodyPr/>
        <a:lstStyle/>
        <a:p>
          <a:pPr algn="just" rtl="0"/>
          <a:r>
            <a:rPr lang="es-GT" sz="1800" dirty="0"/>
            <a:t>Neumolog</a:t>
          </a:r>
          <a:r>
            <a:rPr lang="es-ES" sz="1800" dirty="0"/>
            <a:t>ía.</a:t>
          </a:r>
          <a:endParaRPr lang="es-GT" sz="1800" dirty="0"/>
        </a:p>
      </dgm:t>
    </dgm:pt>
    <dgm:pt modelId="{BF046161-5273-8D41-95C2-2CC1B04678C7}" type="parTrans" cxnId="{467E1F8B-64B6-C04D-B8B5-92BA93FEF2DB}">
      <dgm:prSet/>
      <dgm:spPr/>
      <dgm:t>
        <a:bodyPr/>
        <a:lstStyle/>
        <a:p>
          <a:endParaRPr lang="en-US"/>
        </a:p>
      </dgm:t>
    </dgm:pt>
    <dgm:pt modelId="{260DE589-A425-4D4C-A9B7-79A7682B7E34}" type="sibTrans" cxnId="{467E1F8B-64B6-C04D-B8B5-92BA93FEF2DB}">
      <dgm:prSet/>
      <dgm:spPr/>
      <dgm:t>
        <a:bodyPr/>
        <a:lstStyle/>
        <a:p>
          <a:endParaRPr lang="en-US"/>
        </a:p>
      </dgm:t>
    </dgm:pt>
    <dgm:pt modelId="{580BBBD9-A744-A442-B38D-9150B1D3EB60}">
      <dgm:prSet custT="1"/>
      <dgm:spPr/>
      <dgm:t>
        <a:bodyPr/>
        <a:lstStyle/>
        <a:p>
          <a:pPr algn="just" rtl="0"/>
          <a:r>
            <a:rPr lang="es-GT" sz="1800" dirty="0"/>
            <a:t>Neurolog</a:t>
          </a:r>
          <a:r>
            <a:rPr lang="es-ES" sz="1800" dirty="0"/>
            <a:t>ía.</a:t>
          </a:r>
          <a:endParaRPr lang="es-GT" sz="1800" dirty="0"/>
        </a:p>
      </dgm:t>
    </dgm:pt>
    <dgm:pt modelId="{7E588CE9-AD03-1345-95EB-C54AD2FB507C}" type="parTrans" cxnId="{4561809C-0943-CB40-B02E-50D766B1818B}">
      <dgm:prSet/>
      <dgm:spPr/>
      <dgm:t>
        <a:bodyPr/>
        <a:lstStyle/>
        <a:p>
          <a:endParaRPr lang="en-US"/>
        </a:p>
      </dgm:t>
    </dgm:pt>
    <dgm:pt modelId="{70D71B6A-8CFB-784B-84C8-9C931F4A0838}" type="sibTrans" cxnId="{4561809C-0943-CB40-B02E-50D766B1818B}">
      <dgm:prSet/>
      <dgm:spPr/>
      <dgm:t>
        <a:bodyPr/>
        <a:lstStyle/>
        <a:p>
          <a:endParaRPr lang="en-US"/>
        </a:p>
      </dgm:t>
    </dgm:pt>
    <dgm:pt modelId="{F680196C-AEB6-DF4B-8FD6-BCF4E8B5A2A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TERCER AÑO</a:t>
          </a:r>
        </a:p>
      </dgm:t>
    </dgm:pt>
    <dgm:pt modelId="{4B7B6D22-E1D0-0644-BD76-4C7CC1BCA5AF}" type="parTrans" cxnId="{C2A7D0A9-8FB0-714C-92FD-ADA6541C455A}">
      <dgm:prSet/>
      <dgm:spPr/>
      <dgm:t>
        <a:bodyPr/>
        <a:lstStyle/>
        <a:p>
          <a:endParaRPr lang="en-US"/>
        </a:p>
      </dgm:t>
    </dgm:pt>
    <dgm:pt modelId="{13617F1D-8A44-FB43-A8F7-1A2FE7A3283B}" type="sibTrans" cxnId="{C2A7D0A9-8FB0-714C-92FD-ADA6541C455A}">
      <dgm:prSet/>
      <dgm:spPr/>
      <dgm:t>
        <a:bodyPr/>
        <a:lstStyle/>
        <a:p>
          <a:endParaRPr lang="en-US"/>
        </a:p>
      </dgm:t>
    </dgm:pt>
    <dgm:pt modelId="{154F9BA5-FBD8-564C-A9EE-F5F0B0616B19}">
      <dgm:prSet custT="1"/>
      <dgm:spPr/>
      <dgm:t>
        <a:bodyPr/>
        <a:lstStyle/>
        <a:p>
          <a:pPr algn="just"/>
          <a:r>
            <a:rPr lang="es-GT" sz="1800" dirty="0"/>
            <a:t>Infectolog</a:t>
          </a:r>
          <a:r>
            <a:rPr lang="es-ES" sz="1800" dirty="0"/>
            <a:t>ía.</a:t>
          </a:r>
          <a:endParaRPr lang="es-GT" sz="1800" dirty="0"/>
        </a:p>
      </dgm:t>
    </dgm:pt>
    <dgm:pt modelId="{D0F23F31-0A57-9C43-8553-940665B3FF70}" type="parTrans" cxnId="{B4CFA6FE-0724-C940-A19D-5EA168B042C8}">
      <dgm:prSet/>
      <dgm:spPr/>
      <dgm:t>
        <a:bodyPr/>
        <a:lstStyle/>
        <a:p>
          <a:endParaRPr lang="en-US"/>
        </a:p>
      </dgm:t>
    </dgm:pt>
    <dgm:pt modelId="{390BC841-78F3-D341-ABB9-D3FFBFA3392C}" type="sibTrans" cxnId="{B4CFA6FE-0724-C940-A19D-5EA168B042C8}">
      <dgm:prSet/>
      <dgm:spPr/>
      <dgm:t>
        <a:bodyPr/>
        <a:lstStyle/>
        <a:p>
          <a:endParaRPr lang="en-US"/>
        </a:p>
      </dgm:t>
    </dgm:pt>
    <dgm:pt modelId="{2782ECAA-DB2D-4350-9C39-5FA2F4B977E8}" type="pres">
      <dgm:prSet presAssocID="{871A9734-31ED-4F40-8359-158786499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549B61B4-ED45-4FC2-B836-D03B4AEDA1F6}" type="pres">
      <dgm:prSet presAssocID="{B41E811B-D8FB-4BA9-ADC3-5FD3F021D7C2}" presName="linNode" presStyleCnt="0"/>
      <dgm:spPr/>
    </dgm:pt>
    <dgm:pt modelId="{AE739DFA-2BCD-4987-B2B7-81240E1EC4A6}" type="pres">
      <dgm:prSet presAssocID="{B41E811B-D8FB-4BA9-ADC3-5FD3F021D7C2}" presName="parentText" presStyleLbl="node1" presStyleIdx="0" presStyleCnt="3" custScaleX="65377" custScaleY="30363" custLinFactNeighborY="-196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30F264-5A0D-4F28-BF2F-27B088616D28}" type="pres">
      <dgm:prSet presAssocID="{B41E811B-D8FB-4BA9-ADC3-5FD3F021D7C2}" presName="descendantText" presStyleLbl="alignAccFollowNode1" presStyleIdx="0" presStyleCnt="2" custScaleY="36453" custLinFactNeighborX="0" custLinFactNeighborY="-312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BC9D1D7-6060-42B1-8A5E-FF0E23DB7D75}" type="pres">
      <dgm:prSet presAssocID="{2346EDF1-8097-4206-9B42-F114461513F6}" presName="sp" presStyleCnt="0"/>
      <dgm:spPr/>
    </dgm:pt>
    <dgm:pt modelId="{13B21A50-C4C3-4BDA-96F3-967323AD635E}" type="pres">
      <dgm:prSet presAssocID="{2ACCB15C-582A-4691-8B73-03C2F33CFA34}" presName="linNode" presStyleCnt="0"/>
      <dgm:spPr/>
    </dgm:pt>
    <dgm:pt modelId="{B455F562-DA04-495E-A975-DF8B43732515}" type="pres">
      <dgm:prSet presAssocID="{2ACCB15C-582A-4691-8B73-03C2F33CFA34}" presName="parentText" presStyleLbl="node1" presStyleIdx="1" presStyleCnt="3" custScaleX="65495" custScaleY="3035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2E28EA9-C5AB-4E1A-AF61-BB737B35150E}" type="pres">
      <dgm:prSet presAssocID="{2ACCB15C-582A-4691-8B73-03C2F33CFA34}" presName="descendantText" presStyleLbl="alignAccFollowNode1" presStyleIdx="1" presStyleCnt="2" custScaleY="3845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26B2B0-C662-5C45-B06F-1DD31D49AA0A}" type="pres">
      <dgm:prSet presAssocID="{2A2D7279-F21F-4B3E-8778-88CB0D052A13}" presName="sp" presStyleCnt="0"/>
      <dgm:spPr/>
    </dgm:pt>
    <dgm:pt modelId="{DEB2A246-02DF-E540-99F2-A9B3F353CE5A}" type="pres">
      <dgm:prSet presAssocID="{F680196C-AEB6-DF4B-8FD6-BCF4E8B5A2A4}" presName="linNode" presStyleCnt="0"/>
      <dgm:spPr/>
    </dgm:pt>
    <dgm:pt modelId="{19A59DF8-123E-354B-BFC4-0133274DEBFF}" type="pres">
      <dgm:prSet presAssocID="{F680196C-AEB6-DF4B-8FD6-BCF4E8B5A2A4}" presName="parentText" presStyleLbl="node1" presStyleIdx="2" presStyleCnt="3" custScaleX="64582" custScaleY="29128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882EF18-CDE9-DC4C-81CF-7806AB366C41}" srcId="{B41E811B-D8FB-4BA9-ADC3-5FD3F021D7C2}" destId="{6242030F-8BC5-1A4A-9529-679D558516CB}" srcOrd="3" destOrd="0" parTransId="{E6F64CF0-BAB1-9747-B78C-85B0D6E4646B}" sibTransId="{506A820C-DCC0-1E4B-9018-A32D909FAFAF}"/>
    <dgm:cxn modelId="{20B69F38-324F-8B4C-BF4A-F588759D9181}" type="presOf" srcId="{6242030F-8BC5-1A4A-9529-679D558516CB}" destId="{D230F264-5A0D-4F28-BF2F-27B088616D28}" srcOrd="0" destOrd="3" presId="urn:microsoft.com/office/officeart/2005/8/layout/vList5"/>
    <dgm:cxn modelId="{2B108E40-E32A-1246-AFDE-72A57326C5B9}" type="presOf" srcId="{9BE91B82-E957-0444-9860-3EC6154B1ADF}" destId="{A2E28EA9-C5AB-4E1A-AF61-BB737B35150E}" srcOrd="0" destOrd="3" presId="urn:microsoft.com/office/officeart/2005/8/layout/vList5"/>
    <dgm:cxn modelId="{5DB824A9-8E62-294E-9256-17241827018D}" type="presOf" srcId="{7E871DB5-7F71-1247-B1B3-4A7C093AF4A4}" destId="{D230F264-5A0D-4F28-BF2F-27B088616D28}" srcOrd="0" destOrd="1" presId="urn:microsoft.com/office/officeart/2005/8/layout/vList5"/>
    <dgm:cxn modelId="{467E1F8B-64B6-C04D-B8B5-92BA93FEF2DB}" srcId="{2ACCB15C-582A-4691-8B73-03C2F33CFA34}" destId="{9BE91B82-E957-0444-9860-3EC6154B1ADF}" srcOrd="3" destOrd="0" parTransId="{BF046161-5273-8D41-95C2-2CC1B04678C7}" sibTransId="{260DE589-A425-4D4C-A9B7-79A7682B7E34}"/>
    <dgm:cxn modelId="{B4CFA6FE-0724-C940-A19D-5EA168B042C8}" srcId="{2ACCB15C-582A-4691-8B73-03C2F33CFA34}" destId="{154F9BA5-FBD8-564C-A9EE-F5F0B0616B19}" srcOrd="1" destOrd="0" parTransId="{D0F23F31-0A57-9C43-8553-940665B3FF70}" sibTransId="{390BC841-78F3-D341-ABB9-D3FFBFA3392C}"/>
    <dgm:cxn modelId="{AA33CCA8-4A03-594B-ADAC-5A2B695BFEA9}" type="presOf" srcId="{F680196C-AEB6-DF4B-8FD6-BCF4E8B5A2A4}" destId="{19A59DF8-123E-354B-BFC4-0133274DEBFF}" srcOrd="0" destOrd="0" presId="urn:microsoft.com/office/officeart/2005/8/layout/vList5"/>
    <dgm:cxn modelId="{46AC8528-104E-46D8-A36B-8E20C1F9D586}" srcId="{871A9734-31ED-4F40-8359-158786499C79}" destId="{B41E811B-D8FB-4BA9-ADC3-5FD3F021D7C2}" srcOrd="0" destOrd="0" parTransId="{D350437C-CB0C-45EB-8B21-AE9AF9AE80C7}" sibTransId="{2346EDF1-8097-4206-9B42-F114461513F6}"/>
    <dgm:cxn modelId="{A4A5F580-662A-714A-B702-FA222FADE207}" srcId="{B41E811B-D8FB-4BA9-ADC3-5FD3F021D7C2}" destId="{C62DF00A-8E46-EE4C-AB03-31C8D4B49757}" srcOrd="2" destOrd="0" parTransId="{95DB2E88-90DE-F14D-A821-F990ADD83E26}" sibTransId="{8354F23E-864C-8143-AAA1-FF0B0236C5C5}"/>
    <dgm:cxn modelId="{DE781B9C-4EB7-4861-B9D8-2B9914E5B842}" type="presOf" srcId="{2ACCB15C-582A-4691-8B73-03C2F33CFA34}" destId="{B455F562-DA04-495E-A975-DF8B43732515}" srcOrd="0" destOrd="0" presId="urn:microsoft.com/office/officeart/2005/8/layout/vList5"/>
    <dgm:cxn modelId="{9D4BC05F-013F-2E49-9C30-485CF4811A84}" type="presOf" srcId="{154F9BA5-FBD8-564C-A9EE-F5F0B0616B19}" destId="{A2E28EA9-C5AB-4E1A-AF61-BB737B35150E}" srcOrd="0" destOrd="1" presId="urn:microsoft.com/office/officeart/2005/8/layout/vList5"/>
    <dgm:cxn modelId="{0F39DD70-C825-46A9-BFBB-B3B933036FA3}" type="presOf" srcId="{B41E811B-D8FB-4BA9-ADC3-5FD3F021D7C2}" destId="{AE739DFA-2BCD-4987-B2B7-81240E1EC4A6}" srcOrd="0" destOrd="0" presId="urn:microsoft.com/office/officeart/2005/8/layout/vList5"/>
    <dgm:cxn modelId="{FCEF16A1-E7F4-6E47-916F-862D615629A2}" type="presOf" srcId="{580BBBD9-A744-A442-B38D-9150B1D3EB60}" destId="{A2E28EA9-C5AB-4E1A-AF61-BB737B35150E}" srcOrd="0" destOrd="4" presId="urn:microsoft.com/office/officeart/2005/8/layout/vList5"/>
    <dgm:cxn modelId="{4561809C-0943-CB40-B02E-50D766B1818B}" srcId="{2ACCB15C-582A-4691-8B73-03C2F33CFA34}" destId="{580BBBD9-A744-A442-B38D-9150B1D3EB60}" srcOrd="4" destOrd="0" parTransId="{7E588CE9-AD03-1345-95EB-C54AD2FB507C}" sibTransId="{70D71B6A-8CFB-784B-84C8-9C931F4A0838}"/>
    <dgm:cxn modelId="{8BAC1E22-2113-4825-BE30-DE3BDFDA76C5}" srcId="{871A9734-31ED-4F40-8359-158786499C79}" destId="{2ACCB15C-582A-4691-8B73-03C2F33CFA34}" srcOrd="1" destOrd="0" parTransId="{E9F79989-D503-4429-8962-BF9D8F6197EA}" sibTransId="{2A2D7279-F21F-4B3E-8778-88CB0D052A13}"/>
    <dgm:cxn modelId="{3119E64B-FF83-364C-ACDF-B87E114AB0C9}" srcId="{B41E811B-D8FB-4BA9-ADC3-5FD3F021D7C2}" destId="{7E871DB5-7F71-1247-B1B3-4A7C093AF4A4}" srcOrd="1" destOrd="0" parTransId="{866657DD-E5A9-2A47-BF76-357A31B33E17}" sibTransId="{37FB615C-9F22-B042-AB7E-0064DA356E7D}"/>
    <dgm:cxn modelId="{A751889D-50F5-544C-BDE3-0C27392FDAEA}" type="presOf" srcId="{8A39D447-5385-0645-A978-B60BDFDAC452}" destId="{A2E28EA9-C5AB-4E1A-AF61-BB737B35150E}" srcOrd="0" destOrd="0" presId="urn:microsoft.com/office/officeart/2005/8/layout/vList5"/>
    <dgm:cxn modelId="{C27C4C82-682D-8943-97BA-1FD266F5FE51}" srcId="{2ACCB15C-582A-4691-8B73-03C2F33CFA34}" destId="{8A39D447-5385-0645-A978-B60BDFDAC452}" srcOrd="0" destOrd="0" parTransId="{7D3096E1-5E74-494D-9378-13E402F8A313}" sibTransId="{3C14EA30-E774-9C4B-8170-CC43A7D2BA3A}"/>
    <dgm:cxn modelId="{11BAD75C-5D5A-4410-BA42-5FCBF391B818}" srcId="{B41E811B-D8FB-4BA9-ADC3-5FD3F021D7C2}" destId="{783D7FF9-2BCB-49FB-B115-EF4880644A7A}" srcOrd="0" destOrd="0" parTransId="{0B4F20E6-8B93-4B06-A28D-4853DF484AA5}" sibTransId="{C1EDE674-8D53-4286-B775-327583502DDA}"/>
    <dgm:cxn modelId="{C2A7D0A9-8FB0-714C-92FD-ADA6541C455A}" srcId="{871A9734-31ED-4F40-8359-158786499C79}" destId="{F680196C-AEB6-DF4B-8FD6-BCF4E8B5A2A4}" srcOrd="2" destOrd="0" parTransId="{4B7B6D22-E1D0-0644-BD76-4C7CC1BCA5AF}" sibTransId="{13617F1D-8A44-FB43-A8F7-1A2FE7A3283B}"/>
    <dgm:cxn modelId="{C1204998-B439-974D-B188-6E4CA2BE3FC1}" srcId="{B41E811B-D8FB-4BA9-ADC3-5FD3F021D7C2}" destId="{A17B14B4-78F2-5C47-8A83-3A6C9E06D17A}" srcOrd="4" destOrd="0" parTransId="{78B3EC8C-D049-ED4F-8A13-15DA350A83AD}" sibTransId="{05DCC0E7-58D6-2A42-88DC-E463F666C430}"/>
    <dgm:cxn modelId="{B1B2035F-305B-3342-ADC6-1CF4FC0343C1}" type="presOf" srcId="{CDF83F3F-9704-2845-A75E-84C746800CD6}" destId="{A2E28EA9-C5AB-4E1A-AF61-BB737B35150E}" srcOrd="0" destOrd="2" presId="urn:microsoft.com/office/officeart/2005/8/layout/vList5"/>
    <dgm:cxn modelId="{4FA92C1D-6FCB-43A3-AEFA-8A51F80DB502}" type="presOf" srcId="{871A9734-31ED-4F40-8359-158786499C79}" destId="{2782ECAA-DB2D-4350-9C39-5FA2F4B977E8}" srcOrd="0" destOrd="0" presId="urn:microsoft.com/office/officeart/2005/8/layout/vList5"/>
    <dgm:cxn modelId="{E46EDF88-0748-6A45-8AF4-176B0E7255E3}" srcId="{2ACCB15C-582A-4691-8B73-03C2F33CFA34}" destId="{CDF83F3F-9704-2845-A75E-84C746800CD6}" srcOrd="2" destOrd="0" parTransId="{92C33C2E-F69E-7D40-82E3-1A907C9199AD}" sibTransId="{0031040E-31DE-1D42-BCA6-FD6197CA4C53}"/>
    <dgm:cxn modelId="{3DBCA90B-D289-7E41-ABEE-D76699113A86}" type="presOf" srcId="{C62DF00A-8E46-EE4C-AB03-31C8D4B49757}" destId="{D230F264-5A0D-4F28-BF2F-27B088616D28}" srcOrd="0" destOrd="2" presId="urn:microsoft.com/office/officeart/2005/8/layout/vList5"/>
    <dgm:cxn modelId="{5F2485A3-3A57-4CD8-AE56-502B871F4B63}" type="presOf" srcId="{783D7FF9-2BCB-49FB-B115-EF4880644A7A}" destId="{D230F264-5A0D-4F28-BF2F-27B088616D28}" srcOrd="0" destOrd="0" presId="urn:microsoft.com/office/officeart/2005/8/layout/vList5"/>
    <dgm:cxn modelId="{258EA917-7F85-2640-A356-72F1122DB3AB}" type="presOf" srcId="{A17B14B4-78F2-5C47-8A83-3A6C9E06D17A}" destId="{D230F264-5A0D-4F28-BF2F-27B088616D28}" srcOrd="0" destOrd="4" presId="urn:microsoft.com/office/officeart/2005/8/layout/vList5"/>
    <dgm:cxn modelId="{19A6B974-F386-4182-B6FE-FF58AE8CD339}" type="presParOf" srcId="{2782ECAA-DB2D-4350-9C39-5FA2F4B977E8}" destId="{549B61B4-ED45-4FC2-B836-D03B4AEDA1F6}" srcOrd="0" destOrd="0" presId="urn:microsoft.com/office/officeart/2005/8/layout/vList5"/>
    <dgm:cxn modelId="{CBD7C69F-2224-4E8F-9020-9796D500FCE9}" type="presParOf" srcId="{549B61B4-ED45-4FC2-B836-D03B4AEDA1F6}" destId="{AE739DFA-2BCD-4987-B2B7-81240E1EC4A6}" srcOrd="0" destOrd="0" presId="urn:microsoft.com/office/officeart/2005/8/layout/vList5"/>
    <dgm:cxn modelId="{B1222ED0-5E5B-4779-9700-2175F7F55C1B}" type="presParOf" srcId="{549B61B4-ED45-4FC2-B836-D03B4AEDA1F6}" destId="{D230F264-5A0D-4F28-BF2F-27B088616D28}" srcOrd="1" destOrd="0" presId="urn:microsoft.com/office/officeart/2005/8/layout/vList5"/>
    <dgm:cxn modelId="{772C3BD0-E272-4EB2-96BE-15D94423EE0E}" type="presParOf" srcId="{2782ECAA-DB2D-4350-9C39-5FA2F4B977E8}" destId="{3BC9D1D7-6060-42B1-8A5E-FF0E23DB7D75}" srcOrd="1" destOrd="0" presId="urn:microsoft.com/office/officeart/2005/8/layout/vList5"/>
    <dgm:cxn modelId="{6CEC5B8F-6B6D-4C34-8A0A-8B5AAE149233}" type="presParOf" srcId="{2782ECAA-DB2D-4350-9C39-5FA2F4B977E8}" destId="{13B21A50-C4C3-4BDA-96F3-967323AD635E}" srcOrd="2" destOrd="0" presId="urn:microsoft.com/office/officeart/2005/8/layout/vList5"/>
    <dgm:cxn modelId="{DA136347-5C72-4E1B-80BB-43BDEFB32A95}" type="presParOf" srcId="{13B21A50-C4C3-4BDA-96F3-967323AD635E}" destId="{B455F562-DA04-495E-A975-DF8B43732515}" srcOrd="0" destOrd="0" presId="urn:microsoft.com/office/officeart/2005/8/layout/vList5"/>
    <dgm:cxn modelId="{3C401B36-C243-4438-B4C6-7830ABBAD246}" type="presParOf" srcId="{13B21A50-C4C3-4BDA-96F3-967323AD635E}" destId="{A2E28EA9-C5AB-4E1A-AF61-BB737B35150E}" srcOrd="1" destOrd="0" presId="urn:microsoft.com/office/officeart/2005/8/layout/vList5"/>
    <dgm:cxn modelId="{3F6DA4FF-47B5-EA48-AD1D-B54370E8496B}" type="presParOf" srcId="{2782ECAA-DB2D-4350-9C39-5FA2F4B977E8}" destId="{E126B2B0-C662-5C45-B06F-1DD31D49AA0A}" srcOrd="3" destOrd="0" presId="urn:microsoft.com/office/officeart/2005/8/layout/vList5"/>
    <dgm:cxn modelId="{0F027A33-612D-6044-A9B0-32B791DEF27C}" type="presParOf" srcId="{2782ECAA-DB2D-4350-9C39-5FA2F4B977E8}" destId="{DEB2A246-02DF-E540-99F2-A9B3F353CE5A}" srcOrd="4" destOrd="0" presId="urn:microsoft.com/office/officeart/2005/8/layout/vList5"/>
    <dgm:cxn modelId="{9405853D-DFA5-FA4E-9731-81CFED2763FE}" type="presParOf" srcId="{DEB2A246-02DF-E540-99F2-A9B3F353CE5A}" destId="{19A59DF8-123E-354B-BFC4-0133274DEB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53976-3769-5446-B29F-86AA0AEC690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33F42-B4F1-7548-9B63-08E1D7F22FA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es-GT" dirty="0">
              <a:solidFill>
                <a:schemeClr val="tx1"/>
              </a:solidFill>
            </a:rPr>
            <a:t>º año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Protocolo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96F36100-E8D5-8C44-9EA4-F82E01AB10F1}" type="parTrans" cxnId="{42BA1A63-FDEA-7D48-B2D2-B0401C8B27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8D4F26-CF91-D54A-80B8-F13295A2D739}" type="sibTrans" cxnId="{42BA1A63-FDEA-7D48-B2D2-B0401C8B27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86DA7F-7190-7246-9330-393241278F60}">
      <dgm:prSet phldrT="[Text]"/>
      <dgm:spPr/>
      <dgm:t>
        <a:bodyPr/>
        <a:lstStyle/>
        <a:p>
          <a:r>
            <a:rPr lang="es-GT" dirty="0">
              <a:solidFill>
                <a:schemeClr val="tx1"/>
              </a:solidFill>
            </a:rPr>
            <a:t>2º año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Trabajo</a:t>
          </a:r>
          <a:r>
            <a:rPr lang="en-US" dirty="0">
              <a:solidFill>
                <a:schemeClr val="tx1"/>
              </a:solidFill>
            </a:rPr>
            <a:t> de campo.</a:t>
          </a:r>
        </a:p>
      </dgm:t>
    </dgm:pt>
    <dgm:pt modelId="{8BFB1E5B-8009-834B-B487-B197D4514854}" type="parTrans" cxnId="{A772F79E-B234-5444-89F4-B8040C422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73726E-F89E-5349-879B-378F175C8B1D}" type="sibTrans" cxnId="{A772F79E-B234-5444-89F4-B8040C422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EEB1B0-646B-AA4E-B2D9-4478BE2E1EB4}">
      <dgm:prSet phldrT="[Text]"/>
      <dgm:spPr/>
      <dgm:t>
        <a:bodyPr/>
        <a:lstStyle/>
        <a:p>
          <a:r>
            <a:rPr lang="es-GT" dirty="0">
              <a:solidFill>
                <a:schemeClr val="tx1"/>
              </a:solidFill>
            </a:rPr>
            <a:t>3º año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Informe</a:t>
          </a:r>
          <a:r>
            <a:rPr lang="en-US" dirty="0">
              <a:solidFill>
                <a:schemeClr val="tx1"/>
              </a:solidFill>
            </a:rPr>
            <a:t> final.</a:t>
          </a:r>
        </a:p>
      </dgm:t>
    </dgm:pt>
    <dgm:pt modelId="{032AB4FF-75F8-2F4C-8F0E-179E43511157}" type="parTrans" cxnId="{BA4BD8F3-9270-E648-9D31-618864ED14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DD2D75-D559-024B-BFC6-C4D747B8265D}" type="sibTrans" cxnId="{BA4BD8F3-9270-E648-9D31-618864ED14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B48434-047E-F94A-8D38-940EDA32D125}" type="pres">
      <dgm:prSet presAssocID="{50153976-3769-5446-B29F-86AA0AEC69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GT"/>
        </a:p>
      </dgm:t>
    </dgm:pt>
    <dgm:pt modelId="{22A28937-8147-AE44-9051-242FE15AF454}" type="pres">
      <dgm:prSet presAssocID="{50153976-3769-5446-B29F-86AA0AEC6909}" presName="Name1" presStyleCnt="0"/>
      <dgm:spPr/>
    </dgm:pt>
    <dgm:pt modelId="{95812711-0A14-6546-8151-A6A811F4A62C}" type="pres">
      <dgm:prSet presAssocID="{50153976-3769-5446-B29F-86AA0AEC6909}" presName="cycle" presStyleCnt="0"/>
      <dgm:spPr/>
    </dgm:pt>
    <dgm:pt modelId="{943461C6-CA40-9947-A82A-2AB9BFEBDD98}" type="pres">
      <dgm:prSet presAssocID="{50153976-3769-5446-B29F-86AA0AEC6909}" presName="srcNode" presStyleLbl="node1" presStyleIdx="0" presStyleCnt="3"/>
      <dgm:spPr/>
    </dgm:pt>
    <dgm:pt modelId="{DA7B06E4-9659-E045-8C53-D1DE5C75D798}" type="pres">
      <dgm:prSet presAssocID="{50153976-3769-5446-B29F-86AA0AEC6909}" presName="conn" presStyleLbl="parChTrans1D2" presStyleIdx="0" presStyleCnt="1"/>
      <dgm:spPr/>
      <dgm:t>
        <a:bodyPr/>
        <a:lstStyle/>
        <a:p>
          <a:endParaRPr lang="es-GT"/>
        </a:p>
      </dgm:t>
    </dgm:pt>
    <dgm:pt modelId="{513692A0-FE40-6A43-9762-9BAAA4D367BE}" type="pres">
      <dgm:prSet presAssocID="{50153976-3769-5446-B29F-86AA0AEC6909}" presName="extraNode" presStyleLbl="node1" presStyleIdx="0" presStyleCnt="3"/>
      <dgm:spPr/>
    </dgm:pt>
    <dgm:pt modelId="{80C05218-7335-9348-A906-75BEC3C387FC}" type="pres">
      <dgm:prSet presAssocID="{50153976-3769-5446-B29F-86AA0AEC6909}" presName="dstNode" presStyleLbl="node1" presStyleIdx="0" presStyleCnt="3"/>
      <dgm:spPr/>
    </dgm:pt>
    <dgm:pt modelId="{A07EA54D-7B59-874E-B2CB-49C6B6CD5983}" type="pres">
      <dgm:prSet presAssocID="{EED33F42-B4F1-7548-9B63-08E1D7F22FA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5826516-5BD1-1047-A0A3-1BEEB8B8CD06}" type="pres">
      <dgm:prSet presAssocID="{EED33F42-B4F1-7548-9B63-08E1D7F22FA3}" presName="accent_1" presStyleCnt="0"/>
      <dgm:spPr/>
    </dgm:pt>
    <dgm:pt modelId="{AD9CBA06-77E0-6045-9E87-E06B37FE53CF}" type="pres">
      <dgm:prSet presAssocID="{EED33F42-B4F1-7548-9B63-08E1D7F22FA3}" presName="accentRepeatNode" presStyleLbl="solidFgAcc1" presStyleIdx="0" presStyleCnt="3"/>
      <dgm:spPr/>
    </dgm:pt>
    <dgm:pt modelId="{17BA08DF-7522-CF46-8B35-0287AE349D97}" type="pres">
      <dgm:prSet presAssocID="{A886DA7F-7190-7246-9330-393241278F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63367D5-AD16-F740-B97F-04714D81A084}" type="pres">
      <dgm:prSet presAssocID="{A886DA7F-7190-7246-9330-393241278F60}" presName="accent_2" presStyleCnt="0"/>
      <dgm:spPr/>
    </dgm:pt>
    <dgm:pt modelId="{A4FC1924-B1DB-204A-8C6D-E644F586E8AC}" type="pres">
      <dgm:prSet presAssocID="{A886DA7F-7190-7246-9330-393241278F60}" presName="accentRepeatNode" presStyleLbl="solidFgAcc1" presStyleIdx="1" presStyleCnt="3"/>
      <dgm:spPr/>
    </dgm:pt>
    <dgm:pt modelId="{5C994ADE-207B-594C-934D-FB58F6168B36}" type="pres">
      <dgm:prSet presAssocID="{13EEB1B0-646B-AA4E-B2D9-4478BE2E1EB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4F4838B-B126-DE46-B01C-032B83A96127}" type="pres">
      <dgm:prSet presAssocID="{13EEB1B0-646B-AA4E-B2D9-4478BE2E1EB4}" presName="accent_3" presStyleCnt="0"/>
      <dgm:spPr/>
    </dgm:pt>
    <dgm:pt modelId="{487EAC3C-498E-4943-9157-CAF342CDF16E}" type="pres">
      <dgm:prSet presAssocID="{13EEB1B0-646B-AA4E-B2D9-4478BE2E1EB4}" presName="accentRepeatNode" presStyleLbl="solidFgAcc1" presStyleIdx="2" presStyleCnt="3"/>
      <dgm:spPr/>
    </dgm:pt>
  </dgm:ptLst>
  <dgm:cxnLst>
    <dgm:cxn modelId="{E9299239-E5A7-3144-ABD1-09C5F45DC3C8}" type="presOf" srcId="{A886DA7F-7190-7246-9330-393241278F60}" destId="{17BA08DF-7522-CF46-8B35-0287AE349D97}" srcOrd="0" destOrd="0" presId="urn:microsoft.com/office/officeart/2008/layout/VerticalCurvedList"/>
    <dgm:cxn modelId="{42BA1A63-FDEA-7D48-B2D2-B0401C8B277D}" srcId="{50153976-3769-5446-B29F-86AA0AEC6909}" destId="{EED33F42-B4F1-7548-9B63-08E1D7F22FA3}" srcOrd="0" destOrd="0" parTransId="{96F36100-E8D5-8C44-9EA4-F82E01AB10F1}" sibTransId="{D88D4F26-CF91-D54A-80B8-F13295A2D739}"/>
    <dgm:cxn modelId="{7A9BCAE0-9323-5749-92E4-77C7502A9179}" type="presOf" srcId="{EED33F42-B4F1-7548-9B63-08E1D7F22FA3}" destId="{A07EA54D-7B59-874E-B2CB-49C6B6CD5983}" srcOrd="0" destOrd="0" presId="urn:microsoft.com/office/officeart/2008/layout/VerticalCurvedList"/>
    <dgm:cxn modelId="{A772F79E-B234-5444-89F4-B8040C422325}" srcId="{50153976-3769-5446-B29F-86AA0AEC6909}" destId="{A886DA7F-7190-7246-9330-393241278F60}" srcOrd="1" destOrd="0" parTransId="{8BFB1E5B-8009-834B-B487-B197D4514854}" sibTransId="{7D73726E-F89E-5349-879B-378F175C8B1D}"/>
    <dgm:cxn modelId="{44E875E9-DDDC-6E4A-8DD0-4EF7DEC31D3A}" type="presOf" srcId="{13EEB1B0-646B-AA4E-B2D9-4478BE2E1EB4}" destId="{5C994ADE-207B-594C-934D-FB58F6168B36}" srcOrd="0" destOrd="0" presId="urn:microsoft.com/office/officeart/2008/layout/VerticalCurvedList"/>
    <dgm:cxn modelId="{BF4C90DB-3A52-E54A-A2D2-F8A027A46B8E}" type="presOf" srcId="{50153976-3769-5446-B29F-86AA0AEC6909}" destId="{69B48434-047E-F94A-8D38-940EDA32D125}" srcOrd="0" destOrd="0" presId="urn:microsoft.com/office/officeart/2008/layout/VerticalCurvedList"/>
    <dgm:cxn modelId="{676C1FC2-6F4A-FF42-9963-575B9A089055}" type="presOf" srcId="{D88D4F26-CF91-D54A-80B8-F13295A2D739}" destId="{DA7B06E4-9659-E045-8C53-D1DE5C75D798}" srcOrd="0" destOrd="0" presId="urn:microsoft.com/office/officeart/2008/layout/VerticalCurvedList"/>
    <dgm:cxn modelId="{BA4BD8F3-9270-E648-9D31-618864ED1406}" srcId="{50153976-3769-5446-B29F-86AA0AEC6909}" destId="{13EEB1B0-646B-AA4E-B2D9-4478BE2E1EB4}" srcOrd="2" destOrd="0" parTransId="{032AB4FF-75F8-2F4C-8F0E-179E43511157}" sibTransId="{55DD2D75-D559-024B-BFC6-C4D747B8265D}"/>
    <dgm:cxn modelId="{C76F14E5-A55C-D544-A153-9E79966A49D0}" type="presParOf" srcId="{69B48434-047E-F94A-8D38-940EDA32D125}" destId="{22A28937-8147-AE44-9051-242FE15AF454}" srcOrd="0" destOrd="0" presId="urn:microsoft.com/office/officeart/2008/layout/VerticalCurvedList"/>
    <dgm:cxn modelId="{6D7B0D88-6F42-4E49-B3D1-630FA3BA62FC}" type="presParOf" srcId="{22A28937-8147-AE44-9051-242FE15AF454}" destId="{95812711-0A14-6546-8151-A6A811F4A62C}" srcOrd="0" destOrd="0" presId="urn:microsoft.com/office/officeart/2008/layout/VerticalCurvedList"/>
    <dgm:cxn modelId="{1E1C712C-3F67-944E-8556-348D4D54FD85}" type="presParOf" srcId="{95812711-0A14-6546-8151-A6A811F4A62C}" destId="{943461C6-CA40-9947-A82A-2AB9BFEBDD98}" srcOrd="0" destOrd="0" presId="urn:microsoft.com/office/officeart/2008/layout/VerticalCurvedList"/>
    <dgm:cxn modelId="{F48C6E13-DB81-7F4C-A42F-7A79F0ACA918}" type="presParOf" srcId="{95812711-0A14-6546-8151-A6A811F4A62C}" destId="{DA7B06E4-9659-E045-8C53-D1DE5C75D798}" srcOrd="1" destOrd="0" presId="urn:microsoft.com/office/officeart/2008/layout/VerticalCurvedList"/>
    <dgm:cxn modelId="{A903D629-D0B0-294B-B30A-8D09AA01439E}" type="presParOf" srcId="{95812711-0A14-6546-8151-A6A811F4A62C}" destId="{513692A0-FE40-6A43-9762-9BAAA4D367BE}" srcOrd="2" destOrd="0" presId="urn:microsoft.com/office/officeart/2008/layout/VerticalCurvedList"/>
    <dgm:cxn modelId="{C71ED50B-8660-DE46-9190-8638FD1F7409}" type="presParOf" srcId="{95812711-0A14-6546-8151-A6A811F4A62C}" destId="{80C05218-7335-9348-A906-75BEC3C387FC}" srcOrd="3" destOrd="0" presId="urn:microsoft.com/office/officeart/2008/layout/VerticalCurvedList"/>
    <dgm:cxn modelId="{39040859-F10F-CA47-B6BA-813784C2F89C}" type="presParOf" srcId="{22A28937-8147-AE44-9051-242FE15AF454}" destId="{A07EA54D-7B59-874E-B2CB-49C6B6CD5983}" srcOrd="1" destOrd="0" presId="urn:microsoft.com/office/officeart/2008/layout/VerticalCurvedList"/>
    <dgm:cxn modelId="{C0E46DA3-A9AB-7246-9E0F-81BD68B92CD8}" type="presParOf" srcId="{22A28937-8147-AE44-9051-242FE15AF454}" destId="{25826516-5BD1-1047-A0A3-1BEEB8B8CD06}" srcOrd="2" destOrd="0" presId="urn:microsoft.com/office/officeart/2008/layout/VerticalCurvedList"/>
    <dgm:cxn modelId="{BF2287FA-B3FF-4B4A-9EC5-47A1A7A1C319}" type="presParOf" srcId="{25826516-5BD1-1047-A0A3-1BEEB8B8CD06}" destId="{AD9CBA06-77E0-6045-9E87-E06B37FE53CF}" srcOrd="0" destOrd="0" presId="urn:microsoft.com/office/officeart/2008/layout/VerticalCurvedList"/>
    <dgm:cxn modelId="{D7998719-77E9-5B46-98EE-330110FAE1EC}" type="presParOf" srcId="{22A28937-8147-AE44-9051-242FE15AF454}" destId="{17BA08DF-7522-CF46-8B35-0287AE349D97}" srcOrd="3" destOrd="0" presId="urn:microsoft.com/office/officeart/2008/layout/VerticalCurvedList"/>
    <dgm:cxn modelId="{292BAB40-C3E5-1543-A46B-293880F7DA4C}" type="presParOf" srcId="{22A28937-8147-AE44-9051-242FE15AF454}" destId="{D63367D5-AD16-F740-B97F-04714D81A084}" srcOrd="4" destOrd="0" presId="urn:microsoft.com/office/officeart/2008/layout/VerticalCurvedList"/>
    <dgm:cxn modelId="{FB72A17B-7039-8E44-B787-F82B247A86A2}" type="presParOf" srcId="{D63367D5-AD16-F740-B97F-04714D81A084}" destId="{A4FC1924-B1DB-204A-8C6D-E644F586E8AC}" srcOrd="0" destOrd="0" presId="urn:microsoft.com/office/officeart/2008/layout/VerticalCurvedList"/>
    <dgm:cxn modelId="{9A531085-3846-8E43-A8AD-4332363C5822}" type="presParOf" srcId="{22A28937-8147-AE44-9051-242FE15AF454}" destId="{5C994ADE-207B-594C-934D-FB58F6168B36}" srcOrd="5" destOrd="0" presId="urn:microsoft.com/office/officeart/2008/layout/VerticalCurvedList"/>
    <dgm:cxn modelId="{B0388559-886B-E045-830E-E8884EE0ED7D}" type="presParOf" srcId="{22A28937-8147-AE44-9051-242FE15AF454}" destId="{C4F4838B-B126-DE46-B01C-032B83A96127}" srcOrd="6" destOrd="0" presId="urn:microsoft.com/office/officeart/2008/layout/VerticalCurvedList"/>
    <dgm:cxn modelId="{D8BDA764-41F1-BB43-9E4B-2A614BFF5ABF}" type="presParOf" srcId="{C4F4838B-B126-DE46-B01C-032B83A96127}" destId="{487EAC3C-498E-4943-9157-CAF342CDF1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F264-5A0D-4F28-BF2F-27B088616D28}">
      <dsp:nvSpPr>
        <dsp:cNvPr id="0" name=""/>
        <dsp:cNvSpPr/>
      </dsp:nvSpPr>
      <dsp:spPr>
        <a:xfrm rot="5400000">
          <a:off x="4341129" y="-1893102"/>
          <a:ext cx="148073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Crecimiento</a:t>
          </a:r>
          <a:r>
            <a:rPr lang="es-GT" sz="1800" kern="1200" baseline="0" dirty="0"/>
            <a:t> y desarrollo.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Neonatolog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Cardiolog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Neumolog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Neurolog</a:t>
          </a:r>
          <a:r>
            <a:rPr lang="es-ES" sz="1800" kern="1200" dirty="0"/>
            <a:t>ía.</a:t>
          </a:r>
          <a:endParaRPr lang="es-GT" sz="1800" kern="1200" dirty="0"/>
        </a:p>
      </dsp:txBody>
      <dsp:txXfrm rot="-5400000">
        <a:off x="2448027" y="72284"/>
        <a:ext cx="5194660" cy="1336171"/>
      </dsp:txXfrm>
    </dsp:sp>
    <dsp:sp modelId="{AE739DFA-2BCD-4987-B2B7-81240E1EC4A6}">
      <dsp:nvSpPr>
        <dsp:cNvPr id="0" name=""/>
        <dsp:cNvSpPr/>
      </dsp:nvSpPr>
      <dsp:spPr>
        <a:xfrm>
          <a:off x="511132" y="0"/>
          <a:ext cx="1936895" cy="1541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900" b="1" kern="1200" dirty="0">
              <a:solidFill>
                <a:schemeClr val="tx1"/>
              </a:solidFill>
            </a:rPr>
            <a:t>PRIMER AÑO</a:t>
          </a:r>
        </a:p>
      </dsp:txBody>
      <dsp:txXfrm>
        <a:off x="586392" y="75260"/>
        <a:ext cx="1786375" cy="1391181"/>
      </dsp:txXfrm>
    </dsp:sp>
    <dsp:sp modelId="{A2E28EA9-C5AB-4E1A-AF61-BB737B35150E}">
      <dsp:nvSpPr>
        <dsp:cNvPr id="0" name=""/>
        <dsp:cNvSpPr/>
      </dsp:nvSpPr>
      <dsp:spPr>
        <a:xfrm rot="5400000">
          <a:off x="4303924" y="-55875"/>
          <a:ext cx="156214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Medicina cr</a:t>
          </a:r>
          <a:r>
            <a:rPr lang="es-ES" sz="1800" kern="1200" dirty="0" err="1"/>
            <a:t>ítica</a:t>
          </a:r>
          <a:r>
            <a:rPr lang="es-ES" sz="1800" kern="1200" dirty="0"/>
            <a:t>.</a:t>
          </a:r>
          <a:endParaRPr lang="es-GT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Infectolog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Cardiolog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Neumolog</a:t>
          </a:r>
          <a:r>
            <a:rPr lang="es-ES" sz="1800" kern="1200" dirty="0"/>
            <a:t>ía.</a:t>
          </a:r>
          <a:endParaRPr lang="es-GT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/>
            <a:t>Neurolog</a:t>
          </a:r>
          <a:r>
            <a:rPr lang="es-ES" sz="1800" kern="1200" dirty="0"/>
            <a:t>ía.</a:t>
          </a:r>
          <a:endParaRPr lang="es-GT" sz="1800" kern="1200" dirty="0"/>
        </a:p>
      </dsp:txBody>
      <dsp:txXfrm rot="-5400000">
        <a:off x="2451524" y="1872783"/>
        <a:ext cx="5190686" cy="1409627"/>
      </dsp:txXfrm>
    </dsp:sp>
    <dsp:sp modelId="{B455F562-DA04-495E-A975-DF8B43732515}">
      <dsp:nvSpPr>
        <dsp:cNvPr id="0" name=""/>
        <dsp:cNvSpPr/>
      </dsp:nvSpPr>
      <dsp:spPr>
        <a:xfrm>
          <a:off x="511132" y="1806898"/>
          <a:ext cx="1940391" cy="1541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b="1" kern="1200" dirty="0">
              <a:solidFill>
                <a:schemeClr val="tx1"/>
              </a:solidFill>
            </a:rPr>
            <a:t>SEGUNDO AÑO</a:t>
          </a:r>
          <a:endParaRPr lang="es-GT" sz="2900" kern="1200" dirty="0">
            <a:solidFill>
              <a:schemeClr val="tx1"/>
            </a:solidFill>
          </a:endParaRPr>
        </a:p>
      </dsp:txBody>
      <dsp:txXfrm>
        <a:off x="586377" y="1882143"/>
        <a:ext cx="1789901" cy="1390906"/>
      </dsp:txXfrm>
    </dsp:sp>
    <dsp:sp modelId="{19A59DF8-123E-354B-BFC4-0133274DEBFF}">
      <dsp:nvSpPr>
        <dsp:cNvPr id="0" name=""/>
        <dsp:cNvSpPr/>
      </dsp:nvSpPr>
      <dsp:spPr>
        <a:xfrm>
          <a:off x="511132" y="3612546"/>
          <a:ext cx="1913342" cy="1478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TERCER AÑO</a:t>
          </a:r>
        </a:p>
      </dsp:txBody>
      <dsp:txXfrm>
        <a:off x="583330" y="3684744"/>
        <a:ext cx="1768946" cy="1334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06E4-9659-E045-8C53-D1DE5C75D798}">
      <dsp:nvSpPr>
        <dsp:cNvPr id="0" name=""/>
        <dsp:cNvSpPr/>
      </dsp:nvSpPr>
      <dsp:spPr>
        <a:xfrm>
          <a:off x="-5863694" y="-897588"/>
          <a:ext cx="6982317" cy="6982317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EA54D-7B59-874E-B2CB-49C6B6CD5983}">
      <dsp:nvSpPr>
        <dsp:cNvPr id="0" name=""/>
        <dsp:cNvSpPr/>
      </dsp:nvSpPr>
      <dsp:spPr>
        <a:xfrm>
          <a:off x="719975" y="518714"/>
          <a:ext cx="7379695" cy="1037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459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chemeClr val="tx1"/>
              </a:solidFill>
            </a:rPr>
            <a:t>1</a:t>
          </a:r>
          <a:r>
            <a:rPr lang="es-GT" sz="4400" kern="1200" dirty="0">
              <a:solidFill>
                <a:schemeClr val="tx1"/>
              </a:solidFill>
            </a:rPr>
            <a:t>º año</a:t>
          </a:r>
          <a:r>
            <a:rPr lang="en-US" sz="4400" kern="1200" dirty="0">
              <a:solidFill>
                <a:schemeClr val="tx1"/>
              </a:solidFill>
            </a:rPr>
            <a:t>: </a:t>
          </a:r>
          <a:r>
            <a:rPr lang="en-US" sz="4400" kern="1200" dirty="0" err="1">
              <a:solidFill>
                <a:schemeClr val="tx1"/>
              </a:solidFill>
            </a:rPr>
            <a:t>Protocolo</a:t>
          </a:r>
          <a:r>
            <a:rPr lang="en-US" sz="4400" kern="1200" dirty="0">
              <a:solidFill>
                <a:schemeClr val="tx1"/>
              </a:solidFill>
            </a:rPr>
            <a:t>.</a:t>
          </a:r>
        </a:p>
      </dsp:txBody>
      <dsp:txXfrm>
        <a:off x="719975" y="518714"/>
        <a:ext cx="7379695" cy="1037428"/>
      </dsp:txXfrm>
    </dsp:sp>
    <dsp:sp modelId="{AD9CBA06-77E0-6045-9E87-E06B37FE53CF}">
      <dsp:nvSpPr>
        <dsp:cNvPr id="0" name=""/>
        <dsp:cNvSpPr/>
      </dsp:nvSpPr>
      <dsp:spPr>
        <a:xfrm>
          <a:off x="71582" y="389035"/>
          <a:ext cx="1296785" cy="1296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A08DF-7522-CF46-8B35-0287AE349D97}">
      <dsp:nvSpPr>
        <dsp:cNvPr id="0" name=""/>
        <dsp:cNvSpPr/>
      </dsp:nvSpPr>
      <dsp:spPr>
        <a:xfrm>
          <a:off x="1097080" y="2074856"/>
          <a:ext cx="7002590" cy="1037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459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400" kern="1200" dirty="0">
              <a:solidFill>
                <a:schemeClr val="tx1"/>
              </a:solidFill>
            </a:rPr>
            <a:t>2º año</a:t>
          </a:r>
          <a:r>
            <a:rPr lang="en-US" sz="4400" kern="1200" dirty="0">
              <a:solidFill>
                <a:schemeClr val="tx1"/>
              </a:solidFill>
            </a:rPr>
            <a:t>: </a:t>
          </a:r>
          <a:r>
            <a:rPr lang="en-US" sz="4400" kern="1200" dirty="0" err="1">
              <a:solidFill>
                <a:schemeClr val="tx1"/>
              </a:solidFill>
            </a:rPr>
            <a:t>Trabajo</a:t>
          </a:r>
          <a:r>
            <a:rPr lang="en-US" sz="4400" kern="1200" dirty="0">
              <a:solidFill>
                <a:schemeClr val="tx1"/>
              </a:solidFill>
            </a:rPr>
            <a:t> de campo.</a:t>
          </a:r>
        </a:p>
      </dsp:txBody>
      <dsp:txXfrm>
        <a:off x="1097080" y="2074856"/>
        <a:ext cx="7002590" cy="1037428"/>
      </dsp:txXfrm>
    </dsp:sp>
    <dsp:sp modelId="{A4FC1924-B1DB-204A-8C6D-E644F586E8AC}">
      <dsp:nvSpPr>
        <dsp:cNvPr id="0" name=""/>
        <dsp:cNvSpPr/>
      </dsp:nvSpPr>
      <dsp:spPr>
        <a:xfrm>
          <a:off x="448687" y="1945177"/>
          <a:ext cx="1296785" cy="1296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94ADE-207B-594C-934D-FB58F6168B36}">
      <dsp:nvSpPr>
        <dsp:cNvPr id="0" name=""/>
        <dsp:cNvSpPr/>
      </dsp:nvSpPr>
      <dsp:spPr>
        <a:xfrm>
          <a:off x="719975" y="3630998"/>
          <a:ext cx="7379695" cy="10374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459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400" kern="1200" dirty="0">
              <a:solidFill>
                <a:schemeClr val="tx1"/>
              </a:solidFill>
            </a:rPr>
            <a:t>3º año</a:t>
          </a:r>
          <a:r>
            <a:rPr lang="en-US" sz="4400" kern="1200" dirty="0">
              <a:solidFill>
                <a:schemeClr val="tx1"/>
              </a:solidFill>
            </a:rPr>
            <a:t>: </a:t>
          </a:r>
          <a:r>
            <a:rPr lang="en-US" sz="4400" kern="1200" dirty="0" err="1">
              <a:solidFill>
                <a:schemeClr val="tx1"/>
              </a:solidFill>
            </a:rPr>
            <a:t>Informe</a:t>
          </a:r>
          <a:r>
            <a:rPr lang="en-US" sz="4400" kern="1200" dirty="0">
              <a:solidFill>
                <a:schemeClr val="tx1"/>
              </a:solidFill>
            </a:rPr>
            <a:t> final.</a:t>
          </a:r>
        </a:p>
      </dsp:txBody>
      <dsp:txXfrm>
        <a:off x="719975" y="3630998"/>
        <a:ext cx="7379695" cy="1037428"/>
      </dsp:txXfrm>
    </dsp:sp>
    <dsp:sp modelId="{487EAC3C-498E-4943-9157-CAF342CDF16E}">
      <dsp:nvSpPr>
        <dsp:cNvPr id="0" name=""/>
        <dsp:cNvSpPr/>
      </dsp:nvSpPr>
      <dsp:spPr>
        <a:xfrm>
          <a:off x="71582" y="3501320"/>
          <a:ext cx="1296785" cy="1296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189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6800-A9FD-43D7-A813-9420D4178DD2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15979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482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7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Acompañamiento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capacitaci</a:t>
            </a:r>
            <a:r>
              <a:rPr lang="es-ES" dirty="0"/>
              <a:t>ón y desarrollo.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3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6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6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0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HOTELES: 3 </a:t>
            </a:r>
            <a:r>
              <a:rPr lang="en-US" dirty="0" err="1"/>
              <a:t>salones</a:t>
            </a:r>
            <a:r>
              <a:rPr lang="en-US" dirty="0"/>
              <a:t>, coffee break, </a:t>
            </a:r>
            <a:r>
              <a:rPr lang="en-US" dirty="0" err="1"/>
              <a:t>almuerzo</a:t>
            </a:r>
            <a:r>
              <a:rPr lang="en-US" dirty="0"/>
              <a:t>.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sonido</a:t>
            </a:r>
            <a:r>
              <a:rPr lang="en-US" dirty="0"/>
              <a:t>, </a:t>
            </a:r>
            <a:r>
              <a:rPr lang="en-US" dirty="0" err="1"/>
              <a:t>cañoneras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PARQUEO: </a:t>
            </a:r>
            <a:r>
              <a:rPr lang="en-US" dirty="0" err="1"/>
              <a:t>Barcel</a:t>
            </a:r>
            <a:r>
              <a:rPr lang="es-ES" dirty="0" err="1"/>
              <a:t>ó</a:t>
            </a:r>
            <a:r>
              <a:rPr lang="es-ES" dirty="0"/>
              <a:t> (500), Conquistador (150), Casa Ariana (200).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pPr marL="171450" indent="-171450">
              <a:buFontTx/>
              <a:buChar char="-"/>
            </a:pPr>
            <a:r>
              <a:rPr lang="es-ES" dirty="0"/>
              <a:t>Junta directiva: 6</a:t>
            </a:r>
          </a:p>
          <a:p>
            <a:pPr marL="171450" indent="-171450">
              <a:buFontTx/>
              <a:buChar char="-"/>
            </a:pPr>
            <a:r>
              <a:rPr lang="es-ES" dirty="0"/>
              <a:t>Comités: 10</a:t>
            </a:r>
          </a:p>
          <a:p>
            <a:pPr marL="171450" indent="-171450">
              <a:buFontTx/>
              <a:buChar char="-"/>
            </a:pPr>
            <a:r>
              <a:rPr lang="es-ES" dirty="0"/>
              <a:t>Ganadores casos clínicos: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1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2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4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8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69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77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7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87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6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25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1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68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26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08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1F069-3C0B-CE47-ABEA-807B96B73C87}" type="datetimeFigureOut">
              <a:rPr lang="es-ES" smtClean="0"/>
              <a:pPr/>
              <a:t>01/06/2020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2C7E-F241-C640-8354-73CF9AE37E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2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mailto:fabiorecino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u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0" y="0"/>
            <a:ext cx="4062602" cy="329444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36512" y="2097482"/>
            <a:ext cx="9217024" cy="2806320"/>
          </a:xfrm>
          <a:prstGeom prst="rect">
            <a:avLst/>
          </a:prstGeom>
          <a:solidFill>
            <a:srgbClr val="114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4000" b="1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MAESTR</a:t>
            </a:r>
            <a:r>
              <a:rPr lang="es-ES" sz="4000" b="1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ÍA EN CIENCIAS MÉDICAS</a:t>
            </a:r>
          </a:p>
          <a:p>
            <a:pPr algn="ctr"/>
            <a:r>
              <a:rPr lang="es-ES" sz="4000" b="1" dirty="0">
                <a:solidFill>
                  <a:srgbClr val="92D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ESPECIALIDAD EN PEDIATRÍA</a:t>
            </a:r>
            <a:endParaRPr lang="es-GT" sz="4000" b="1" dirty="0">
              <a:solidFill>
                <a:srgbClr val="92D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logoIGSS2013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419367" cy="143921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19314" y="5181614"/>
            <a:ext cx="827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INSTITUTO GUATEMALTECO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 SEGURIDAD SOCIAL</a:t>
            </a:r>
            <a:endParaRPr lang="es-GT" sz="2400" b="1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5760" y="60960"/>
            <a:ext cx="42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DESDE EL AÑO 2,000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E5FE2-7F3C-3148-8406-EF6446D96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Inicio</a:t>
            </a:r>
            <a:r>
              <a:rPr lang="en-US" b="1" dirty="0"/>
              <a:t> de </a:t>
            </a:r>
            <a:r>
              <a:rPr lang="en-US" b="1" dirty="0" err="1"/>
              <a:t>Subespecialidades</a:t>
            </a:r>
            <a:endParaRPr lang="en-US" b="1" dirty="0"/>
          </a:p>
          <a:p>
            <a:r>
              <a:rPr lang="en-US" dirty="0" err="1"/>
              <a:t>Cardiolog</a:t>
            </a:r>
            <a:r>
              <a:rPr lang="es-ES" dirty="0"/>
              <a:t>ía</a:t>
            </a:r>
          </a:p>
          <a:p>
            <a:r>
              <a:rPr lang="es-ES" dirty="0"/>
              <a:t>Nefrología</a:t>
            </a:r>
          </a:p>
          <a:p>
            <a:r>
              <a:rPr lang="es-ES" dirty="0"/>
              <a:t>Neurología</a:t>
            </a:r>
          </a:p>
          <a:p>
            <a:r>
              <a:rPr lang="es-ES" dirty="0"/>
              <a:t>Neonatología</a:t>
            </a:r>
          </a:p>
          <a:p>
            <a:r>
              <a:rPr lang="es-ES" dirty="0"/>
              <a:t>Nutrición</a:t>
            </a:r>
          </a:p>
          <a:p>
            <a:r>
              <a:rPr lang="es-ES" dirty="0" err="1"/>
              <a:t>Hemato</a:t>
            </a:r>
            <a:r>
              <a:rPr lang="es-ES" dirty="0"/>
              <a:t>-Oncología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966" y="87086"/>
            <a:ext cx="438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GT" sz="2400" b="1" cap="all" dirty="0">
                <a:solidFill>
                  <a:schemeClr val="accent1">
                    <a:lumMod val="75000"/>
                  </a:schemeClr>
                </a:solidFill>
              </a:rPr>
              <a:t>ATENCI</a:t>
            </a:r>
            <a:r>
              <a:rPr lang="es-ES" sz="2400" b="1" cap="all" dirty="0">
                <a:solidFill>
                  <a:schemeClr val="accent1">
                    <a:lumMod val="75000"/>
                  </a:schemeClr>
                </a:solidFill>
              </a:rPr>
              <a:t>ÓN ESPECIALIZADA</a:t>
            </a:r>
            <a:endParaRPr lang="es-MX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0167DB8-9029-7941-9A9E-6F527A045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63652"/>
              </p:ext>
            </p:extLst>
          </p:nvPr>
        </p:nvGraphicFramePr>
        <p:xfrm>
          <a:off x="881149" y="1130531"/>
          <a:ext cx="7697585" cy="46218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8839">
                  <a:extLst>
                    <a:ext uri="{9D8B030D-6E8A-4147-A177-3AD203B41FA5}">
                      <a16:colId xmlns:a16="http://schemas.microsoft.com/office/drawing/2014/main" xmlns="" val="1470611396"/>
                    </a:ext>
                  </a:extLst>
                </a:gridCol>
                <a:gridCol w="2605737">
                  <a:extLst>
                    <a:ext uri="{9D8B030D-6E8A-4147-A177-3AD203B41FA5}">
                      <a16:colId xmlns:a16="http://schemas.microsoft.com/office/drawing/2014/main" xmlns="" val="1226449311"/>
                    </a:ext>
                  </a:extLst>
                </a:gridCol>
                <a:gridCol w="2653009">
                  <a:extLst>
                    <a:ext uri="{9D8B030D-6E8A-4147-A177-3AD203B41FA5}">
                      <a16:colId xmlns:a16="http://schemas.microsoft.com/office/drawing/2014/main" xmlns="" val="1431216691"/>
                    </a:ext>
                  </a:extLst>
                </a:gridCol>
              </a:tblGrid>
              <a:tr h="1579713">
                <a:tc gridSpan="2">
                  <a:txBody>
                    <a:bodyPr/>
                    <a:lstStyle/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17 ESPECIALIDADES 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MÉDICAS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 ESPECIALIDADES QUIRÚRGICAS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7068444"/>
                  </a:ext>
                </a:extLst>
              </a:tr>
              <a:tr h="304216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err="1"/>
                        <a:t>Cardiolog</a:t>
                      </a:r>
                      <a:r>
                        <a:rPr lang="es-ES" sz="2000" dirty="0"/>
                        <a:t>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Dermatología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Endocrinología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 err="1"/>
                        <a:t>Hemato</a:t>
                      </a:r>
                      <a:r>
                        <a:rPr lang="es-ES" sz="2000" dirty="0"/>
                        <a:t>-Oncología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Infectología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Medicina Crítica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Neumología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Neonatología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n-US" sz="2000" dirty="0" err="1"/>
                        <a:t>Neurolog</a:t>
                      </a:r>
                      <a:r>
                        <a:rPr lang="es-ES" sz="2000" dirty="0"/>
                        <a:t>ía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Nefrología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Nutrición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Genética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Psicología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Psiquiatría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Pediatría general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Gastroenterología</a:t>
                      </a:r>
                    </a:p>
                    <a:p>
                      <a:pPr marL="342900" indent="-342900">
                        <a:buFont typeface="+mj-lt"/>
                        <a:buAutoNum type="arabicPeriod" startAt="9"/>
                      </a:pPr>
                      <a:r>
                        <a:rPr lang="es-ES" sz="2000" dirty="0"/>
                        <a:t>Alergología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err="1"/>
                        <a:t>Cirug</a:t>
                      </a:r>
                      <a:r>
                        <a:rPr lang="es-ES" sz="2000" dirty="0"/>
                        <a:t>ía general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Neurocirugía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Cirugía plástica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Urología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ES" sz="2000" dirty="0"/>
                        <a:t>Otorrinolaringología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992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8971" y="121920"/>
            <a:ext cx="414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2400" b="1" cap="all" dirty="0">
                <a:solidFill>
                  <a:schemeClr val="accent1">
                    <a:lumMod val="75000"/>
                  </a:schemeClr>
                </a:solidFill>
              </a:rPr>
              <a:t>UNIDADES DE FASE</a:t>
            </a:r>
            <a:endParaRPr lang="es-MX" dirty="0"/>
          </a:p>
        </p:txBody>
      </p:sp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xmlns="" id="{7CAA63DA-9124-9842-B282-7E5829F34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554208"/>
              </p:ext>
            </p:extLst>
          </p:nvPr>
        </p:nvGraphicFramePr>
        <p:xfrm>
          <a:off x="478971" y="1174885"/>
          <a:ext cx="8229600" cy="509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FF9B054-4DFA-7E46-8425-7E34921DD856}"/>
              </a:ext>
            </a:extLst>
          </p:cNvPr>
          <p:cNvGrpSpPr/>
          <p:nvPr/>
        </p:nvGrpSpPr>
        <p:grpSpPr>
          <a:xfrm>
            <a:off x="2919429" y="4755001"/>
            <a:ext cx="5266944" cy="1562143"/>
            <a:chOff x="2451524" y="1796525"/>
            <a:chExt cx="5266944" cy="1562143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xmlns="" id="{E6C8F3FC-A65D-9D4A-A9CE-1FFBB446F909}"/>
                </a:ext>
              </a:extLst>
            </p:cNvPr>
            <p:cNvSpPr/>
            <p:nvPr/>
          </p:nvSpPr>
          <p:spPr>
            <a:xfrm rot="5400000">
              <a:off x="4303924" y="-55875"/>
              <a:ext cx="1562143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>
              <a:extLst>
                <a:ext uri="{FF2B5EF4-FFF2-40B4-BE49-F238E27FC236}">
                  <a16:creationId xmlns:a16="http://schemas.microsoft.com/office/drawing/2014/main" xmlns="" id="{A98CF81B-CBD4-BA48-9C43-76A894AC1A26}"/>
                </a:ext>
              </a:extLst>
            </p:cNvPr>
            <p:cNvSpPr txBox="1"/>
            <p:nvPr/>
          </p:nvSpPr>
          <p:spPr>
            <a:xfrm>
              <a:off x="2451524" y="1872783"/>
              <a:ext cx="5190686" cy="1409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800" kern="1200" dirty="0"/>
                <a:t>Medicina crítica.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dirty="0"/>
                <a:t>Infectología.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dirty="0" err="1"/>
                <a:t>Hemato</a:t>
              </a:r>
              <a:r>
                <a:rPr lang="es-ES" dirty="0"/>
                <a:t>-Oncología.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800" kern="1200" dirty="0"/>
                <a:t>Endocrinología.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dirty="0"/>
                <a:t>Genética.</a:t>
              </a:r>
              <a:endParaRPr lang="es-GT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23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554CF-46EE-9C43-9D89-191827A97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21097" r="5694" b="70504"/>
          <a:stretch/>
        </p:blipFill>
        <p:spPr>
          <a:xfrm>
            <a:off x="17328" y="0"/>
            <a:ext cx="9144000" cy="762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5DC809A-1F13-3344-A7AA-63B8A5CEE4D7}"/>
              </a:ext>
            </a:extLst>
          </p:cNvPr>
          <p:cNvGrpSpPr/>
          <p:nvPr/>
        </p:nvGrpSpPr>
        <p:grpSpPr>
          <a:xfrm>
            <a:off x="2045632" y="1030777"/>
            <a:ext cx="5087389" cy="5436523"/>
            <a:chOff x="5265811" y="1801316"/>
            <a:chExt cx="2552784" cy="245685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7FA69A84-2872-804F-AF4C-C51CF94E6CA6}"/>
                </a:ext>
              </a:extLst>
            </p:cNvPr>
            <p:cNvSpPr/>
            <p:nvPr/>
          </p:nvSpPr>
          <p:spPr>
            <a:xfrm>
              <a:off x="5265811" y="1801316"/>
              <a:ext cx="2552784" cy="24568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CC8EC2F3-B9C7-FA45-8CF3-4F46C8D326B1}"/>
                </a:ext>
              </a:extLst>
            </p:cNvPr>
            <p:cNvSpPr txBox="1"/>
            <p:nvPr/>
          </p:nvSpPr>
          <p:spPr>
            <a:xfrm>
              <a:off x="5528564" y="1975593"/>
              <a:ext cx="2027280" cy="2108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tx1"/>
                  </a:solidFill>
                </a:rPr>
                <a:t>PALS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kern="1200" dirty="0">
                  <a:solidFill>
                    <a:schemeClr val="tx1"/>
                  </a:solidFill>
                </a:rPr>
                <a:t>Urgencias I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tx1"/>
                  </a:solidFill>
                </a:rPr>
                <a:t>Urgencias II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kern="1200" dirty="0">
                  <a:solidFill>
                    <a:schemeClr val="tx1"/>
                  </a:solidFill>
                </a:rPr>
                <a:t>Pediatría ambulatoria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tx1"/>
                  </a:solidFill>
                </a:rPr>
                <a:t>Antibióticos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kern="1200" dirty="0">
                  <a:solidFill>
                    <a:schemeClr val="tx1"/>
                  </a:solidFill>
                </a:rPr>
                <a:t>Cardiología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tx1"/>
                  </a:solidFill>
                </a:rPr>
                <a:t>Nefrología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kern="1200" dirty="0">
                  <a:solidFill>
                    <a:schemeClr val="tx1"/>
                  </a:solidFill>
                </a:rPr>
                <a:t>Neumología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tx1"/>
                  </a:solidFill>
                </a:rPr>
                <a:t>Neurología</a:t>
              </a:r>
            </a:p>
            <a:p>
              <a:pPr marL="342900" lvl="0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S" sz="2400" kern="1200" dirty="0">
                  <a:solidFill>
                    <a:schemeClr val="tx1"/>
                  </a:solidFill>
                </a:rPr>
                <a:t>Gastroenterología/Nutrición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uadroTexto 3">
            <a:extLst>
              <a:ext uri="{FF2B5EF4-FFF2-40B4-BE49-F238E27FC236}">
                <a16:creationId xmlns:a16="http://schemas.microsoft.com/office/drawing/2014/main" xmlns="" id="{68429DCF-B80B-F149-B97F-0C3DF3345500}"/>
              </a:ext>
            </a:extLst>
          </p:cNvPr>
          <p:cNvSpPr txBox="1"/>
          <p:nvPr/>
        </p:nvSpPr>
        <p:spPr>
          <a:xfrm>
            <a:off x="478971" y="121920"/>
            <a:ext cx="414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2400" b="1" cap="all" dirty="0">
                <a:solidFill>
                  <a:schemeClr val="accent1">
                    <a:lumMod val="75000"/>
                  </a:schemeClr>
                </a:solidFill>
              </a:rPr>
              <a:t>POSTGRADO MEDIO D</a:t>
            </a:r>
            <a:r>
              <a:rPr lang="es-ES" sz="2400" b="1" cap="all" dirty="0">
                <a:solidFill>
                  <a:schemeClr val="accent1">
                    <a:lumMod val="75000"/>
                  </a:schemeClr>
                </a:solidFill>
              </a:rPr>
              <a:t>ÍA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39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554CF-46EE-9C43-9D89-191827A97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21097" r="5694" b="70504"/>
          <a:stretch/>
        </p:blipFill>
        <p:spPr>
          <a:xfrm>
            <a:off x="17328" y="0"/>
            <a:ext cx="9144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A0EEE-E6D6-F040-B17E-886F740DFD7E}"/>
              </a:ext>
            </a:extLst>
          </p:cNvPr>
          <p:cNvSpPr txBox="1"/>
          <p:nvPr/>
        </p:nvSpPr>
        <p:spPr>
          <a:xfrm>
            <a:off x="317500" y="115669"/>
            <a:ext cx="468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cap="all" dirty="0">
                <a:solidFill>
                  <a:schemeClr val="accent1">
                    <a:lumMod val="75000"/>
                  </a:schemeClr>
                </a:solidFill>
              </a:rPr>
              <a:t>PROGRAMA DE SIMULACIÓN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8088808-3D09-1543-84BC-223973240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1211146"/>
            <a:ext cx="8414054" cy="4724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9317FD-C529-5E4F-868F-C1CCFE68D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8" y="1211146"/>
            <a:ext cx="9144000" cy="5133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CF7A60-E7FA-CD4B-ADD3-8BC6C053D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8" y="1201621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0FAD4D-731D-0C4A-962B-C5BDA73B6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01621"/>
            <a:ext cx="9144000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917EF0-89FD-C646-8CDC-50F07174D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7473" y="1211146"/>
            <a:ext cx="9144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/>
            <a:extLst>
              <a:ext uri="{FF2B5EF4-FFF2-40B4-BE49-F238E27FC236}">
                <a16:creationId xmlns:a16="http://schemas.microsoft.com/office/drawing/2014/main" xmlns="" id="{26E196F8-6153-C04C-BD88-18C4E98BEB0A}"/>
              </a:ext>
            </a:extLst>
          </p:cNvPr>
          <p:cNvSpPr txBox="1"/>
          <p:nvPr/>
        </p:nvSpPr>
        <p:spPr>
          <a:xfrm>
            <a:off x="8650224" y="3108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CD023CE7-ABD5-B944-93DC-E71AD8D9CF39}"/>
              </a:ext>
            </a:extLst>
          </p:cNvPr>
          <p:cNvSpPr txBox="1"/>
          <p:nvPr/>
        </p:nvSpPr>
        <p:spPr>
          <a:xfrm>
            <a:off x="478971" y="121920"/>
            <a:ext cx="414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GT" sz="2400" b="1" cap="all" dirty="0">
                <a:solidFill>
                  <a:schemeClr val="accent1">
                    <a:lumMod val="75000"/>
                  </a:schemeClr>
                </a:solidFill>
              </a:rPr>
              <a:t>INVESTIGACI</a:t>
            </a:r>
            <a:r>
              <a:rPr lang="es-ES" sz="2400" b="1" cap="all" dirty="0">
                <a:solidFill>
                  <a:schemeClr val="accent1">
                    <a:lumMod val="75000"/>
                  </a:schemeClr>
                </a:solidFill>
              </a:rPr>
              <a:t>ÓN</a:t>
            </a:r>
            <a:endParaRPr lang="es-MX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5BC926A3-B247-9C46-AAA1-1180285AC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436764"/>
              </p:ext>
            </p:extLst>
          </p:nvPr>
        </p:nvGraphicFramePr>
        <p:xfrm>
          <a:off x="478971" y="1197033"/>
          <a:ext cx="8171253" cy="518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99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554CF-46EE-9C43-9D89-191827A97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21097" r="5694" b="70504"/>
          <a:stretch/>
        </p:blipFill>
        <p:spPr>
          <a:xfrm>
            <a:off x="17328" y="0"/>
            <a:ext cx="91440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A0EEE-E6D6-F040-B17E-886F740DFD7E}"/>
              </a:ext>
            </a:extLst>
          </p:cNvPr>
          <p:cNvSpPr txBox="1"/>
          <p:nvPr/>
        </p:nvSpPr>
        <p:spPr>
          <a:xfrm>
            <a:off x="317500" y="115669"/>
            <a:ext cx="468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cap="all" dirty="0">
                <a:solidFill>
                  <a:schemeClr val="accent1">
                    <a:lumMod val="75000"/>
                  </a:schemeClr>
                </a:solidFill>
              </a:rPr>
              <a:t>SEGUNDA MAESTRÍA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C83415-600C-164B-85EB-BBD35EE6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877669"/>
            <a:ext cx="4777740" cy="318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CF381F-A1D3-9B49-8501-60DBE79AC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07" y="3246120"/>
            <a:ext cx="4999066" cy="3332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DD6529-C1F4-514C-B559-A8E7AAE15CD9}"/>
              </a:ext>
            </a:extLst>
          </p:cNvPr>
          <p:cNvSpPr txBox="1"/>
          <p:nvPr/>
        </p:nvSpPr>
        <p:spPr>
          <a:xfrm>
            <a:off x="5436523" y="1163781"/>
            <a:ext cx="31920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MEDICINA CR</a:t>
            </a:r>
            <a:r>
              <a:rPr lang="es-ES" sz="2200" b="1" dirty="0"/>
              <a:t>ÍTICA</a:t>
            </a:r>
          </a:p>
          <a:p>
            <a:r>
              <a:rPr lang="es-ES" sz="2200" b="1" dirty="0"/>
              <a:t>Y CUIDADO INTENSIVO</a:t>
            </a:r>
          </a:p>
          <a:p>
            <a:r>
              <a:rPr lang="es-ES" sz="2200" b="1" dirty="0"/>
              <a:t>PEDIÁTRICO</a:t>
            </a:r>
          </a:p>
          <a:p>
            <a:r>
              <a:rPr lang="en-US" sz="1600" dirty="0"/>
              <a:t>Hospital General de </a:t>
            </a:r>
            <a:r>
              <a:rPr lang="en-US" sz="1600" dirty="0" err="1"/>
              <a:t>Enfermedades</a:t>
            </a:r>
            <a:endParaRPr lang="en-US" sz="1600" dirty="0"/>
          </a:p>
          <a:p>
            <a:r>
              <a:rPr lang="en-US" sz="1600" dirty="0"/>
              <a:t>2 a</a:t>
            </a:r>
            <a:r>
              <a:rPr lang="es-ES" sz="1600" dirty="0" err="1"/>
              <a:t>ños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092304-8AB4-F643-8265-1390A24C6B51}"/>
              </a:ext>
            </a:extLst>
          </p:cNvPr>
          <p:cNvSpPr txBox="1"/>
          <p:nvPr/>
        </p:nvSpPr>
        <p:spPr>
          <a:xfrm>
            <a:off x="817419" y="5007005"/>
            <a:ext cx="2859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200" b="1" dirty="0"/>
              <a:t>NEONATOLOGÍA</a:t>
            </a:r>
          </a:p>
          <a:p>
            <a:pPr algn="r"/>
            <a:r>
              <a:rPr lang="en-US" sz="1600" dirty="0"/>
              <a:t>Hospital de Gineco-</a:t>
            </a:r>
            <a:r>
              <a:rPr lang="en-US" sz="1600" dirty="0" err="1"/>
              <a:t>Obstetricia</a:t>
            </a:r>
            <a:endParaRPr lang="en-US" sz="1600" dirty="0"/>
          </a:p>
          <a:p>
            <a:pPr algn="r"/>
            <a:r>
              <a:rPr lang="en-US" sz="1600" dirty="0"/>
              <a:t>2 </a:t>
            </a:r>
            <a:r>
              <a:rPr lang="en-US" sz="1600" dirty="0" err="1"/>
              <a:t>años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8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554CF-46EE-9C43-9D89-191827A97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7" t="21097" r="5694" b="70504"/>
          <a:stretch/>
        </p:blipFill>
        <p:spPr>
          <a:xfrm>
            <a:off x="17328" y="0"/>
            <a:ext cx="9144000" cy="762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76225" y="900113"/>
            <a:ext cx="47148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DOCENTE ENCARGADO</a:t>
            </a:r>
          </a:p>
          <a:p>
            <a:endParaRPr lang="es-ES" sz="2400" dirty="0"/>
          </a:p>
          <a:p>
            <a:r>
              <a:rPr lang="es-ES" sz="2400" dirty="0" smtClean="0"/>
              <a:t>Dr. Fabio Arturo Recinos López</a:t>
            </a:r>
          </a:p>
          <a:p>
            <a:r>
              <a:rPr lang="es-ES" sz="2400" dirty="0" err="1" smtClean="0"/>
              <a:t>MsC</a:t>
            </a:r>
            <a:r>
              <a:rPr lang="es-ES" sz="2400" dirty="0" smtClean="0"/>
              <a:t>. Pediatría</a:t>
            </a:r>
          </a:p>
          <a:p>
            <a:r>
              <a:rPr lang="es-ES" sz="2400" dirty="0" smtClean="0"/>
              <a:t>Jefe de Departamento Clínico</a:t>
            </a:r>
          </a:p>
          <a:p>
            <a:r>
              <a:rPr lang="es-ES" sz="2400" dirty="0" smtClean="0"/>
              <a:t>Correo: </a:t>
            </a:r>
            <a:r>
              <a:rPr lang="es-ES" sz="2400" dirty="0" smtClean="0">
                <a:hlinkClick r:id="rId4"/>
              </a:rPr>
              <a:t>fabiorecinos@gmail.com</a:t>
            </a:r>
            <a:endParaRPr lang="es-ES" sz="2400" dirty="0" smtClean="0"/>
          </a:p>
          <a:p>
            <a:r>
              <a:rPr lang="es-ES" sz="2400" dirty="0" smtClean="0"/>
              <a:t>Teléfono: 54114090</a:t>
            </a:r>
            <a:endParaRPr lang="es-GT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CF7A60-E7FA-CD4B-ADD3-8BC6C053D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742" y="3659071"/>
            <a:ext cx="5585385" cy="31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15077</TotalTime>
  <Words>254</Words>
  <Application>Microsoft Office PowerPoint</Application>
  <PresentationFormat>Presentación en pantalla (4:3)</PresentationFormat>
  <Paragraphs>100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Carolina Rivera Escobar</dc:creator>
  <cp:lastModifiedBy>Laura Melita Ramirez Godoy</cp:lastModifiedBy>
  <cp:revision>666</cp:revision>
  <cp:lastPrinted>2018-06-13T13:36:19Z</cp:lastPrinted>
  <dcterms:created xsi:type="dcterms:W3CDTF">2013-07-17T16:32:36Z</dcterms:created>
  <dcterms:modified xsi:type="dcterms:W3CDTF">2020-06-01T16:21:29Z</dcterms:modified>
</cp:coreProperties>
</file>