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74" r:id="rId2"/>
    <p:sldId id="376" r:id="rId3"/>
    <p:sldId id="378" r:id="rId4"/>
    <p:sldId id="390" r:id="rId5"/>
    <p:sldId id="398" r:id="rId6"/>
    <p:sldId id="41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64" autoAdjust="0"/>
    <p:restoredTop sz="94660"/>
  </p:normalViewPr>
  <p:slideViewPr>
    <p:cSldViewPr>
      <p:cViewPr>
        <p:scale>
          <a:sx n="66" d="100"/>
          <a:sy n="66" d="100"/>
        </p:scale>
        <p:origin x="-37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7E084-9270-493C-B5DD-E457AEB4ED91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CB66408-0BA3-4E0A-8DF7-11724841DBA0}">
      <dgm:prSet phldrT="[Texto]"/>
      <dgm:spPr/>
      <dgm:t>
        <a:bodyPr/>
        <a:lstStyle/>
        <a:p>
          <a:r>
            <a:rPr lang="es-ES" dirty="0"/>
            <a:t>HGE – Depto. MI (Instalaciones)</a:t>
          </a:r>
        </a:p>
      </dgm:t>
    </dgm:pt>
    <dgm:pt modelId="{199132D8-767B-4102-8B64-2104FEF578A4}" type="parTrans" cxnId="{DFF373FD-393D-4A19-AB52-5D0C3AEDBF7C}">
      <dgm:prSet/>
      <dgm:spPr/>
      <dgm:t>
        <a:bodyPr/>
        <a:lstStyle/>
        <a:p>
          <a:endParaRPr lang="es-ES"/>
        </a:p>
      </dgm:t>
    </dgm:pt>
    <dgm:pt modelId="{66D192AD-567A-49CB-BB5E-910D71AF9B55}" type="sibTrans" cxnId="{DFF373FD-393D-4A19-AB52-5D0C3AEDBF7C}">
      <dgm:prSet/>
      <dgm:spPr/>
      <dgm:t>
        <a:bodyPr/>
        <a:lstStyle/>
        <a:p>
          <a:endParaRPr lang="es-ES"/>
        </a:p>
      </dgm:t>
    </dgm:pt>
    <dgm:pt modelId="{AE9C7BD1-E847-41B8-A691-392A5F3CF14E}">
      <dgm:prSet phldrT="[Texto]"/>
      <dgm:spPr/>
      <dgm:t>
        <a:bodyPr/>
        <a:lstStyle/>
        <a:p>
          <a:r>
            <a:rPr lang="es-ES" dirty="0"/>
            <a:t>Personal Médico y paramédico</a:t>
          </a:r>
        </a:p>
      </dgm:t>
    </dgm:pt>
    <dgm:pt modelId="{BBA484BA-4D47-4241-BC50-02A17DF6B7CC}" type="parTrans" cxnId="{276DC0B8-9F0C-4D8B-8633-D8CF27CD415D}">
      <dgm:prSet/>
      <dgm:spPr/>
      <dgm:t>
        <a:bodyPr/>
        <a:lstStyle/>
        <a:p>
          <a:endParaRPr lang="es-ES"/>
        </a:p>
      </dgm:t>
    </dgm:pt>
    <dgm:pt modelId="{E7684D23-7FBF-44C5-AFB8-14EB6788A42A}" type="sibTrans" cxnId="{276DC0B8-9F0C-4D8B-8633-D8CF27CD415D}">
      <dgm:prSet/>
      <dgm:spPr/>
      <dgm:t>
        <a:bodyPr/>
        <a:lstStyle/>
        <a:p>
          <a:endParaRPr lang="es-ES"/>
        </a:p>
      </dgm:t>
    </dgm:pt>
    <dgm:pt modelId="{9D2C45AF-01C0-49FB-8A9C-2FB7242059A4}">
      <dgm:prSet phldrT="[Texto]"/>
      <dgm:spPr/>
      <dgm:t>
        <a:bodyPr/>
        <a:lstStyle/>
        <a:p>
          <a:r>
            <a:rPr lang="es-ES" dirty="0"/>
            <a:t>Pacientes</a:t>
          </a:r>
        </a:p>
      </dgm:t>
    </dgm:pt>
    <dgm:pt modelId="{AAD24FAC-E4F5-4AD1-8C6F-5853968CB757}" type="parTrans" cxnId="{085B8ACD-8CB4-4C5F-8FDF-2F3AD88E0B8B}">
      <dgm:prSet/>
      <dgm:spPr/>
      <dgm:t>
        <a:bodyPr/>
        <a:lstStyle/>
        <a:p>
          <a:endParaRPr lang="es-ES"/>
        </a:p>
      </dgm:t>
    </dgm:pt>
    <dgm:pt modelId="{C30588DB-1FCF-43FF-AC02-EA95FACC85C9}" type="sibTrans" cxnId="{085B8ACD-8CB4-4C5F-8FDF-2F3AD88E0B8B}">
      <dgm:prSet/>
      <dgm:spPr/>
      <dgm:t>
        <a:bodyPr/>
        <a:lstStyle/>
        <a:p>
          <a:endParaRPr lang="es-ES"/>
        </a:p>
      </dgm:t>
    </dgm:pt>
    <dgm:pt modelId="{8C3BF44C-EA2E-4FE3-927E-90A3377B4F1C}" type="pres">
      <dgm:prSet presAssocID="{D327E084-9270-493C-B5DD-E457AEB4ED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06F81E-A4D5-4FAE-BEDF-44019FF8AB06}" type="pres">
      <dgm:prSet presAssocID="{7CB66408-0BA3-4E0A-8DF7-11724841DBA0}" presName="parentLin" presStyleCnt="0"/>
      <dgm:spPr/>
    </dgm:pt>
    <dgm:pt modelId="{02BFE414-463F-4036-BA35-9C60FD518967}" type="pres">
      <dgm:prSet presAssocID="{7CB66408-0BA3-4E0A-8DF7-11724841DBA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2E76F77-74AF-4FC2-A368-678A817CEB1A}" type="pres">
      <dgm:prSet presAssocID="{7CB66408-0BA3-4E0A-8DF7-11724841DB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13C97-2E46-4285-8BE8-893302C72BF0}" type="pres">
      <dgm:prSet presAssocID="{7CB66408-0BA3-4E0A-8DF7-11724841DBA0}" presName="negativeSpace" presStyleCnt="0"/>
      <dgm:spPr/>
    </dgm:pt>
    <dgm:pt modelId="{8DFD3D0F-9140-4AE8-8B43-87A68CFFBEDE}" type="pres">
      <dgm:prSet presAssocID="{7CB66408-0BA3-4E0A-8DF7-11724841DBA0}" presName="childText" presStyleLbl="conFgAcc1" presStyleIdx="0" presStyleCnt="3">
        <dgm:presLayoutVars>
          <dgm:bulletEnabled val="1"/>
        </dgm:presLayoutVars>
      </dgm:prSet>
      <dgm:spPr/>
    </dgm:pt>
    <dgm:pt modelId="{3E3BA248-3565-4518-8885-EFF9645D8CC7}" type="pres">
      <dgm:prSet presAssocID="{66D192AD-567A-49CB-BB5E-910D71AF9B55}" presName="spaceBetweenRectangles" presStyleCnt="0"/>
      <dgm:spPr/>
    </dgm:pt>
    <dgm:pt modelId="{6039E649-64B0-4DF6-8E5F-A9D99EB4AD05}" type="pres">
      <dgm:prSet presAssocID="{AE9C7BD1-E847-41B8-A691-392A5F3CF14E}" presName="parentLin" presStyleCnt="0"/>
      <dgm:spPr/>
    </dgm:pt>
    <dgm:pt modelId="{48F0B45B-7A44-4582-8ACD-258A54D430A9}" type="pres">
      <dgm:prSet presAssocID="{AE9C7BD1-E847-41B8-A691-392A5F3CF14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724C085-84A9-4375-AB86-B99292EA5E79}" type="pres">
      <dgm:prSet presAssocID="{AE9C7BD1-E847-41B8-A691-392A5F3CF14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4416E-717C-46C1-B86E-F4F43CF615DA}" type="pres">
      <dgm:prSet presAssocID="{AE9C7BD1-E847-41B8-A691-392A5F3CF14E}" presName="negativeSpace" presStyleCnt="0"/>
      <dgm:spPr/>
    </dgm:pt>
    <dgm:pt modelId="{114C6FA4-6F47-44CD-980E-F327B94B4255}" type="pres">
      <dgm:prSet presAssocID="{AE9C7BD1-E847-41B8-A691-392A5F3CF14E}" presName="childText" presStyleLbl="conFgAcc1" presStyleIdx="1" presStyleCnt="3">
        <dgm:presLayoutVars>
          <dgm:bulletEnabled val="1"/>
        </dgm:presLayoutVars>
      </dgm:prSet>
      <dgm:spPr/>
    </dgm:pt>
    <dgm:pt modelId="{C2EAAA3D-5263-4545-AFFD-0240F4812058}" type="pres">
      <dgm:prSet presAssocID="{E7684D23-7FBF-44C5-AFB8-14EB6788A42A}" presName="spaceBetweenRectangles" presStyleCnt="0"/>
      <dgm:spPr/>
    </dgm:pt>
    <dgm:pt modelId="{C160F704-1311-4F4C-8799-4B0A415AE052}" type="pres">
      <dgm:prSet presAssocID="{9D2C45AF-01C0-49FB-8A9C-2FB7242059A4}" presName="parentLin" presStyleCnt="0"/>
      <dgm:spPr/>
    </dgm:pt>
    <dgm:pt modelId="{62761B77-E5AB-4F4F-8154-1759197BEBEC}" type="pres">
      <dgm:prSet presAssocID="{9D2C45AF-01C0-49FB-8A9C-2FB7242059A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0209B4-3C00-4041-B6DA-608076ABBD68}" type="pres">
      <dgm:prSet presAssocID="{9D2C45AF-01C0-49FB-8A9C-2FB7242059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26C05-5A4F-4E3D-B1AD-5DDFD0B8D1C8}" type="pres">
      <dgm:prSet presAssocID="{9D2C45AF-01C0-49FB-8A9C-2FB7242059A4}" presName="negativeSpace" presStyleCnt="0"/>
      <dgm:spPr/>
    </dgm:pt>
    <dgm:pt modelId="{24803ACE-A7FD-4A1A-B3D6-FBE7FBB2C746}" type="pres">
      <dgm:prSet presAssocID="{9D2C45AF-01C0-49FB-8A9C-2FB7242059A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27BEB6F-D7B8-4ECE-B45B-CAAEEBB2DCB6}" type="presOf" srcId="{9D2C45AF-01C0-49FB-8A9C-2FB7242059A4}" destId="{BC0209B4-3C00-4041-B6DA-608076ABBD68}" srcOrd="1" destOrd="0" presId="urn:microsoft.com/office/officeart/2005/8/layout/list1"/>
    <dgm:cxn modelId="{815F87EC-E7EE-4B18-91E1-7FA3D1DE4D63}" type="presOf" srcId="{7CB66408-0BA3-4E0A-8DF7-11724841DBA0}" destId="{62E76F77-74AF-4FC2-A368-678A817CEB1A}" srcOrd="1" destOrd="0" presId="urn:microsoft.com/office/officeart/2005/8/layout/list1"/>
    <dgm:cxn modelId="{1263043E-DA1D-49BD-8C82-B4B43EE4B914}" type="presOf" srcId="{9D2C45AF-01C0-49FB-8A9C-2FB7242059A4}" destId="{62761B77-E5AB-4F4F-8154-1759197BEBEC}" srcOrd="0" destOrd="0" presId="urn:microsoft.com/office/officeart/2005/8/layout/list1"/>
    <dgm:cxn modelId="{74461B17-C5B0-4C65-8F38-93586E4073A0}" type="presOf" srcId="{7CB66408-0BA3-4E0A-8DF7-11724841DBA0}" destId="{02BFE414-463F-4036-BA35-9C60FD518967}" srcOrd="0" destOrd="0" presId="urn:microsoft.com/office/officeart/2005/8/layout/list1"/>
    <dgm:cxn modelId="{4708C3F7-3A62-4918-A5D2-75A646956908}" type="presOf" srcId="{AE9C7BD1-E847-41B8-A691-392A5F3CF14E}" destId="{48F0B45B-7A44-4582-8ACD-258A54D430A9}" srcOrd="0" destOrd="0" presId="urn:microsoft.com/office/officeart/2005/8/layout/list1"/>
    <dgm:cxn modelId="{276DC0B8-9F0C-4D8B-8633-D8CF27CD415D}" srcId="{D327E084-9270-493C-B5DD-E457AEB4ED91}" destId="{AE9C7BD1-E847-41B8-A691-392A5F3CF14E}" srcOrd="1" destOrd="0" parTransId="{BBA484BA-4D47-4241-BC50-02A17DF6B7CC}" sibTransId="{E7684D23-7FBF-44C5-AFB8-14EB6788A42A}"/>
    <dgm:cxn modelId="{085B8ACD-8CB4-4C5F-8FDF-2F3AD88E0B8B}" srcId="{D327E084-9270-493C-B5DD-E457AEB4ED91}" destId="{9D2C45AF-01C0-49FB-8A9C-2FB7242059A4}" srcOrd="2" destOrd="0" parTransId="{AAD24FAC-E4F5-4AD1-8C6F-5853968CB757}" sibTransId="{C30588DB-1FCF-43FF-AC02-EA95FACC85C9}"/>
    <dgm:cxn modelId="{38FB5CAB-E04B-4081-AE8C-AFF2BFDA7E5F}" type="presOf" srcId="{AE9C7BD1-E847-41B8-A691-392A5F3CF14E}" destId="{9724C085-84A9-4375-AB86-B99292EA5E79}" srcOrd="1" destOrd="0" presId="urn:microsoft.com/office/officeart/2005/8/layout/list1"/>
    <dgm:cxn modelId="{AD7C72C5-03BC-4B7F-9456-A7E518678A36}" type="presOf" srcId="{D327E084-9270-493C-B5DD-E457AEB4ED91}" destId="{8C3BF44C-EA2E-4FE3-927E-90A3377B4F1C}" srcOrd="0" destOrd="0" presId="urn:microsoft.com/office/officeart/2005/8/layout/list1"/>
    <dgm:cxn modelId="{DFF373FD-393D-4A19-AB52-5D0C3AEDBF7C}" srcId="{D327E084-9270-493C-B5DD-E457AEB4ED91}" destId="{7CB66408-0BA3-4E0A-8DF7-11724841DBA0}" srcOrd="0" destOrd="0" parTransId="{199132D8-767B-4102-8B64-2104FEF578A4}" sibTransId="{66D192AD-567A-49CB-BB5E-910D71AF9B55}"/>
    <dgm:cxn modelId="{6E224A53-F47C-4584-B20B-3985E0419935}" type="presParOf" srcId="{8C3BF44C-EA2E-4FE3-927E-90A3377B4F1C}" destId="{BB06F81E-A4D5-4FAE-BEDF-44019FF8AB06}" srcOrd="0" destOrd="0" presId="urn:microsoft.com/office/officeart/2005/8/layout/list1"/>
    <dgm:cxn modelId="{67DC6E03-7FF3-4801-A0D6-4241E8F47637}" type="presParOf" srcId="{BB06F81E-A4D5-4FAE-BEDF-44019FF8AB06}" destId="{02BFE414-463F-4036-BA35-9C60FD518967}" srcOrd="0" destOrd="0" presId="urn:microsoft.com/office/officeart/2005/8/layout/list1"/>
    <dgm:cxn modelId="{392891B8-21EE-49EF-AEF5-E31552EC803E}" type="presParOf" srcId="{BB06F81E-A4D5-4FAE-BEDF-44019FF8AB06}" destId="{62E76F77-74AF-4FC2-A368-678A817CEB1A}" srcOrd="1" destOrd="0" presId="urn:microsoft.com/office/officeart/2005/8/layout/list1"/>
    <dgm:cxn modelId="{8F45904E-E8DE-4E31-9D5F-05F769FEDEE9}" type="presParOf" srcId="{8C3BF44C-EA2E-4FE3-927E-90A3377B4F1C}" destId="{17313C97-2E46-4285-8BE8-893302C72BF0}" srcOrd="1" destOrd="0" presId="urn:microsoft.com/office/officeart/2005/8/layout/list1"/>
    <dgm:cxn modelId="{FB80A921-C0AD-4B22-9BAB-9AE9733B8CBF}" type="presParOf" srcId="{8C3BF44C-EA2E-4FE3-927E-90A3377B4F1C}" destId="{8DFD3D0F-9140-4AE8-8B43-87A68CFFBEDE}" srcOrd="2" destOrd="0" presId="urn:microsoft.com/office/officeart/2005/8/layout/list1"/>
    <dgm:cxn modelId="{3707DD30-86B8-40C4-9575-A00FBB124E36}" type="presParOf" srcId="{8C3BF44C-EA2E-4FE3-927E-90A3377B4F1C}" destId="{3E3BA248-3565-4518-8885-EFF9645D8CC7}" srcOrd="3" destOrd="0" presId="urn:microsoft.com/office/officeart/2005/8/layout/list1"/>
    <dgm:cxn modelId="{D69B733C-94EB-4276-8804-C3AB510C0534}" type="presParOf" srcId="{8C3BF44C-EA2E-4FE3-927E-90A3377B4F1C}" destId="{6039E649-64B0-4DF6-8E5F-A9D99EB4AD05}" srcOrd="4" destOrd="0" presId="urn:microsoft.com/office/officeart/2005/8/layout/list1"/>
    <dgm:cxn modelId="{E1AEAB62-1CB6-4A7D-84CE-1339FFEE6AC8}" type="presParOf" srcId="{6039E649-64B0-4DF6-8E5F-A9D99EB4AD05}" destId="{48F0B45B-7A44-4582-8ACD-258A54D430A9}" srcOrd="0" destOrd="0" presId="urn:microsoft.com/office/officeart/2005/8/layout/list1"/>
    <dgm:cxn modelId="{0EB21F59-99A3-4515-8EE2-2C82A3F2F365}" type="presParOf" srcId="{6039E649-64B0-4DF6-8E5F-A9D99EB4AD05}" destId="{9724C085-84A9-4375-AB86-B99292EA5E79}" srcOrd="1" destOrd="0" presId="urn:microsoft.com/office/officeart/2005/8/layout/list1"/>
    <dgm:cxn modelId="{B04BD753-42B9-405D-B9A3-AC2764C33287}" type="presParOf" srcId="{8C3BF44C-EA2E-4FE3-927E-90A3377B4F1C}" destId="{2724416E-717C-46C1-B86E-F4F43CF615DA}" srcOrd="5" destOrd="0" presId="urn:microsoft.com/office/officeart/2005/8/layout/list1"/>
    <dgm:cxn modelId="{360F2E2D-D25C-45BA-A8E9-C661A996C36B}" type="presParOf" srcId="{8C3BF44C-EA2E-4FE3-927E-90A3377B4F1C}" destId="{114C6FA4-6F47-44CD-980E-F327B94B4255}" srcOrd="6" destOrd="0" presId="urn:microsoft.com/office/officeart/2005/8/layout/list1"/>
    <dgm:cxn modelId="{43BDDED2-C79F-45EE-BD03-3C092432EFF7}" type="presParOf" srcId="{8C3BF44C-EA2E-4FE3-927E-90A3377B4F1C}" destId="{C2EAAA3D-5263-4545-AFFD-0240F4812058}" srcOrd="7" destOrd="0" presId="urn:microsoft.com/office/officeart/2005/8/layout/list1"/>
    <dgm:cxn modelId="{28F89276-A350-46EE-88B4-FA387030620F}" type="presParOf" srcId="{8C3BF44C-EA2E-4FE3-927E-90A3377B4F1C}" destId="{C160F704-1311-4F4C-8799-4B0A415AE052}" srcOrd="8" destOrd="0" presId="urn:microsoft.com/office/officeart/2005/8/layout/list1"/>
    <dgm:cxn modelId="{93554A8F-929C-4AFD-B8F7-5CDCEFCBD5A9}" type="presParOf" srcId="{C160F704-1311-4F4C-8799-4B0A415AE052}" destId="{62761B77-E5AB-4F4F-8154-1759197BEBEC}" srcOrd="0" destOrd="0" presId="urn:microsoft.com/office/officeart/2005/8/layout/list1"/>
    <dgm:cxn modelId="{0797A396-D367-4113-920A-72B7AE30CA6C}" type="presParOf" srcId="{C160F704-1311-4F4C-8799-4B0A415AE052}" destId="{BC0209B4-3C00-4041-B6DA-608076ABBD68}" srcOrd="1" destOrd="0" presId="urn:microsoft.com/office/officeart/2005/8/layout/list1"/>
    <dgm:cxn modelId="{136DB171-E572-403F-945B-974FC9C468F1}" type="presParOf" srcId="{8C3BF44C-EA2E-4FE3-927E-90A3377B4F1C}" destId="{2C626C05-5A4F-4E3D-B1AD-5DDFD0B8D1C8}" srcOrd="9" destOrd="0" presId="urn:microsoft.com/office/officeart/2005/8/layout/list1"/>
    <dgm:cxn modelId="{3C9D321D-6851-489F-AFBA-193C349BDB0E}" type="presParOf" srcId="{8C3BF44C-EA2E-4FE3-927E-90A3377B4F1C}" destId="{24803ACE-A7FD-4A1A-B3D6-FBE7FBB2C7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DCA4E-06A6-49B7-8375-0D94392E3824}" type="doc">
      <dgm:prSet loTypeId="urn:microsoft.com/office/officeart/2005/8/layout/equation1" loCatId="process" qsTypeId="urn:microsoft.com/office/officeart/2005/8/quickstyle/simple1" qsCatId="simple" csTypeId="urn:microsoft.com/office/officeart/2005/8/colors/colorful3" csCatId="colorful" phldr="1"/>
      <dgm:spPr/>
    </dgm:pt>
    <dgm:pt modelId="{CA464430-81B2-4AA5-B51B-55CE720922C4}">
      <dgm:prSet phldrT="[Texto]"/>
      <dgm:spPr/>
      <dgm:t>
        <a:bodyPr/>
        <a:lstStyle/>
        <a:p>
          <a:r>
            <a:rPr lang="es-ES" dirty="0"/>
            <a:t>IGSS</a:t>
          </a:r>
        </a:p>
      </dgm:t>
    </dgm:pt>
    <dgm:pt modelId="{7552073B-82B2-4897-9347-569BA1B8F453}" type="parTrans" cxnId="{FB9223A6-B1F2-4861-85A0-A3112DE66739}">
      <dgm:prSet/>
      <dgm:spPr/>
      <dgm:t>
        <a:bodyPr/>
        <a:lstStyle/>
        <a:p>
          <a:endParaRPr lang="es-ES"/>
        </a:p>
      </dgm:t>
    </dgm:pt>
    <dgm:pt modelId="{0318EEE2-782B-4BDA-8C68-9BA718FB7499}" type="sibTrans" cxnId="{FB9223A6-B1F2-4861-85A0-A3112DE66739}">
      <dgm:prSet/>
      <dgm:spPr/>
      <dgm:t>
        <a:bodyPr/>
        <a:lstStyle/>
        <a:p>
          <a:endParaRPr lang="es-ES"/>
        </a:p>
      </dgm:t>
    </dgm:pt>
    <dgm:pt modelId="{7925950F-6EA5-4214-90B2-15E6AA653BE2}">
      <dgm:prSet phldrT="[Texto]"/>
      <dgm:spPr/>
      <dgm:t>
        <a:bodyPr/>
        <a:lstStyle/>
        <a:p>
          <a:r>
            <a:rPr lang="es-ES" dirty="0"/>
            <a:t>USAC</a:t>
          </a:r>
        </a:p>
      </dgm:t>
    </dgm:pt>
    <dgm:pt modelId="{F9C3467A-268F-47A5-B82E-23EDC47415D2}" type="parTrans" cxnId="{1B15BA36-E51A-4F1B-BDC5-6F62D70BCCF6}">
      <dgm:prSet/>
      <dgm:spPr/>
      <dgm:t>
        <a:bodyPr/>
        <a:lstStyle/>
        <a:p>
          <a:endParaRPr lang="es-ES"/>
        </a:p>
      </dgm:t>
    </dgm:pt>
    <dgm:pt modelId="{D54B3671-5DD1-4E6A-8771-D21E3D3B7E0F}" type="sibTrans" cxnId="{1B15BA36-E51A-4F1B-BDC5-6F62D70BCCF6}">
      <dgm:prSet/>
      <dgm:spPr/>
      <dgm:t>
        <a:bodyPr/>
        <a:lstStyle/>
        <a:p>
          <a:endParaRPr lang="es-ES"/>
        </a:p>
      </dgm:t>
    </dgm:pt>
    <dgm:pt modelId="{0E050E00-DA0B-4D94-9626-FA3721756652}">
      <dgm:prSet phldrT="[Texto]"/>
      <dgm:spPr/>
      <dgm:t>
        <a:bodyPr/>
        <a:lstStyle/>
        <a:p>
          <a:r>
            <a:rPr lang="es-ES" dirty="0"/>
            <a:t>Maestrías</a:t>
          </a:r>
        </a:p>
      </dgm:t>
    </dgm:pt>
    <dgm:pt modelId="{D8FA5917-4616-456A-A903-B4860C8C8A41}" type="parTrans" cxnId="{BA74D0FC-93BB-484A-8C81-3322D0C58B14}">
      <dgm:prSet/>
      <dgm:spPr/>
      <dgm:t>
        <a:bodyPr/>
        <a:lstStyle/>
        <a:p>
          <a:endParaRPr lang="es-ES"/>
        </a:p>
      </dgm:t>
    </dgm:pt>
    <dgm:pt modelId="{048DE09E-3557-4283-9766-2AC8DB66CECB}" type="sibTrans" cxnId="{BA74D0FC-93BB-484A-8C81-3322D0C58B14}">
      <dgm:prSet/>
      <dgm:spPr/>
      <dgm:t>
        <a:bodyPr/>
        <a:lstStyle/>
        <a:p>
          <a:endParaRPr lang="es-ES"/>
        </a:p>
      </dgm:t>
    </dgm:pt>
    <dgm:pt modelId="{01B6FEEA-1166-4B6F-813C-85D1AD217744}" type="pres">
      <dgm:prSet presAssocID="{7B4DCA4E-06A6-49B7-8375-0D94392E3824}" presName="linearFlow" presStyleCnt="0">
        <dgm:presLayoutVars>
          <dgm:dir/>
          <dgm:resizeHandles val="exact"/>
        </dgm:presLayoutVars>
      </dgm:prSet>
      <dgm:spPr/>
    </dgm:pt>
    <dgm:pt modelId="{C8794D39-93E3-4B2F-A91F-92A557C1A70B}" type="pres">
      <dgm:prSet presAssocID="{CA464430-81B2-4AA5-B51B-55CE720922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BAB51-EFF9-473C-BA46-22C57298E5FE}" type="pres">
      <dgm:prSet presAssocID="{0318EEE2-782B-4BDA-8C68-9BA718FB7499}" presName="spacerL" presStyleCnt="0"/>
      <dgm:spPr/>
    </dgm:pt>
    <dgm:pt modelId="{8F1AC54B-9C0E-49BC-9FFF-A3AD0A836964}" type="pres">
      <dgm:prSet presAssocID="{0318EEE2-782B-4BDA-8C68-9BA718FB749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235CF81-4A41-4687-903D-1D1CE0190714}" type="pres">
      <dgm:prSet presAssocID="{0318EEE2-782B-4BDA-8C68-9BA718FB7499}" presName="spacerR" presStyleCnt="0"/>
      <dgm:spPr/>
    </dgm:pt>
    <dgm:pt modelId="{4B8D55F1-7CB4-4172-9955-601C045C6983}" type="pres">
      <dgm:prSet presAssocID="{7925950F-6EA5-4214-90B2-15E6AA653BE2}" presName="node" presStyleLbl="node1" presStyleIdx="1" presStyleCnt="3" custLinFactNeighborY="-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097B5-32BC-4D06-8E77-802EC3507822}" type="pres">
      <dgm:prSet presAssocID="{D54B3671-5DD1-4E6A-8771-D21E3D3B7E0F}" presName="spacerL" presStyleCnt="0"/>
      <dgm:spPr/>
    </dgm:pt>
    <dgm:pt modelId="{FCCF13B5-650A-4720-80F4-68E03BA43B82}" type="pres">
      <dgm:prSet presAssocID="{D54B3671-5DD1-4E6A-8771-D21E3D3B7E0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F3218A6-5120-4B3D-A4A7-4D43DDB887A0}" type="pres">
      <dgm:prSet presAssocID="{D54B3671-5DD1-4E6A-8771-D21E3D3B7E0F}" presName="spacerR" presStyleCnt="0"/>
      <dgm:spPr/>
    </dgm:pt>
    <dgm:pt modelId="{E8F46E8D-1B08-457B-829F-63A1A92D16F5}" type="pres">
      <dgm:prSet presAssocID="{0E050E00-DA0B-4D94-9626-FA37217566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D544A8-B894-435F-9C36-9B2AF85D2394}" type="presOf" srcId="{0318EEE2-782B-4BDA-8C68-9BA718FB7499}" destId="{8F1AC54B-9C0E-49BC-9FFF-A3AD0A836964}" srcOrd="0" destOrd="0" presId="urn:microsoft.com/office/officeart/2005/8/layout/equation1"/>
    <dgm:cxn modelId="{42D0EED4-A938-4F47-8B73-A0608B2B18EF}" type="presOf" srcId="{7B4DCA4E-06A6-49B7-8375-0D94392E3824}" destId="{01B6FEEA-1166-4B6F-813C-85D1AD217744}" srcOrd="0" destOrd="0" presId="urn:microsoft.com/office/officeart/2005/8/layout/equation1"/>
    <dgm:cxn modelId="{BA74D0FC-93BB-484A-8C81-3322D0C58B14}" srcId="{7B4DCA4E-06A6-49B7-8375-0D94392E3824}" destId="{0E050E00-DA0B-4D94-9626-FA3721756652}" srcOrd="2" destOrd="0" parTransId="{D8FA5917-4616-456A-A903-B4860C8C8A41}" sibTransId="{048DE09E-3557-4283-9766-2AC8DB66CECB}"/>
    <dgm:cxn modelId="{FCD40856-25EE-4B11-9540-5ED9BBE57401}" type="presOf" srcId="{D54B3671-5DD1-4E6A-8771-D21E3D3B7E0F}" destId="{FCCF13B5-650A-4720-80F4-68E03BA43B82}" srcOrd="0" destOrd="0" presId="urn:microsoft.com/office/officeart/2005/8/layout/equation1"/>
    <dgm:cxn modelId="{D9B872DB-4DBE-427A-8BC3-DDEF4477DEC9}" type="presOf" srcId="{0E050E00-DA0B-4D94-9626-FA3721756652}" destId="{E8F46E8D-1B08-457B-829F-63A1A92D16F5}" srcOrd="0" destOrd="0" presId="urn:microsoft.com/office/officeart/2005/8/layout/equation1"/>
    <dgm:cxn modelId="{8494361F-FDFA-4489-99F4-C8B10497615E}" type="presOf" srcId="{7925950F-6EA5-4214-90B2-15E6AA653BE2}" destId="{4B8D55F1-7CB4-4172-9955-601C045C6983}" srcOrd="0" destOrd="0" presId="urn:microsoft.com/office/officeart/2005/8/layout/equation1"/>
    <dgm:cxn modelId="{1B15BA36-E51A-4F1B-BDC5-6F62D70BCCF6}" srcId="{7B4DCA4E-06A6-49B7-8375-0D94392E3824}" destId="{7925950F-6EA5-4214-90B2-15E6AA653BE2}" srcOrd="1" destOrd="0" parTransId="{F9C3467A-268F-47A5-B82E-23EDC47415D2}" sibTransId="{D54B3671-5DD1-4E6A-8771-D21E3D3B7E0F}"/>
    <dgm:cxn modelId="{FB9223A6-B1F2-4861-85A0-A3112DE66739}" srcId="{7B4DCA4E-06A6-49B7-8375-0D94392E3824}" destId="{CA464430-81B2-4AA5-B51B-55CE720922C4}" srcOrd="0" destOrd="0" parTransId="{7552073B-82B2-4897-9347-569BA1B8F453}" sibTransId="{0318EEE2-782B-4BDA-8C68-9BA718FB7499}"/>
    <dgm:cxn modelId="{12F4D809-6C32-48A3-A2CE-53553BE1DC58}" type="presOf" srcId="{CA464430-81B2-4AA5-B51B-55CE720922C4}" destId="{C8794D39-93E3-4B2F-A91F-92A557C1A70B}" srcOrd="0" destOrd="0" presId="urn:microsoft.com/office/officeart/2005/8/layout/equation1"/>
    <dgm:cxn modelId="{D952313A-A3F6-473D-9EDF-7A1A667B4FC8}" type="presParOf" srcId="{01B6FEEA-1166-4B6F-813C-85D1AD217744}" destId="{C8794D39-93E3-4B2F-A91F-92A557C1A70B}" srcOrd="0" destOrd="0" presId="urn:microsoft.com/office/officeart/2005/8/layout/equation1"/>
    <dgm:cxn modelId="{4B6E7EE4-74F7-49B6-8169-E9F47E29DB5D}" type="presParOf" srcId="{01B6FEEA-1166-4B6F-813C-85D1AD217744}" destId="{8CEBAB51-EFF9-473C-BA46-22C57298E5FE}" srcOrd="1" destOrd="0" presId="urn:microsoft.com/office/officeart/2005/8/layout/equation1"/>
    <dgm:cxn modelId="{0A4C6D55-E695-451A-80DA-6F052E4E5177}" type="presParOf" srcId="{01B6FEEA-1166-4B6F-813C-85D1AD217744}" destId="{8F1AC54B-9C0E-49BC-9FFF-A3AD0A836964}" srcOrd="2" destOrd="0" presId="urn:microsoft.com/office/officeart/2005/8/layout/equation1"/>
    <dgm:cxn modelId="{F967C90A-D026-49F2-89C0-C8BC450498DB}" type="presParOf" srcId="{01B6FEEA-1166-4B6F-813C-85D1AD217744}" destId="{D235CF81-4A41-4687-903D-1D1CE0190714}" srcOrd="3" destOrd="0" presId="urn:microsoft.com/office/officeart/2005/8/layout/equation1"/>
    <dgm:cxn modelId="{B0D5C160-091A-4089-B42F-D955BF16FDBB}" type="presParOf" srcId="{01B6FEEA-1166-4B6F-813C-85D1AD217744}" destId="{4B8D55F1-7CB4-4172-9955-601C045C6983}" srcOrd="4" destOrd="0" presId="urn:microsoft.com/office/officeart/2005/8/layout/equation1"/>
    <dgm:cxn modelId="{71FD7EF0-4E60-472F-B590-2AB7853B07FB}" type="presParOf" srcId="{01B6FEEA-1166-4B6F-813C-85D1AD217744}" destId="{C9B097B5-32BC-4D06-8E77-802EC3507822}" srcOrd="5" destOrd="0" presId="urn:microsoft.com/office/officeart/2005/8/layout/equation1"/>
    <dgm:cxn modelId="{DDD1CB85-7C2B-4B4B-926E-D78E8A7E9F0B}" type="presParOf" srcId="{01B6FEEA-1166-4B6F-813C-85D1AD217744}" destId="{FCCF13B5-650A-4720-80F4-68E03BA43B82}" srcOrd="6" destOrd="0" presId="urn:microsoft.com/office/officeart/2005/8/layout/equation1"/>
    <dgm:cxn modelId="{C141C6E9-92B7-4E2A-9505-84CBE8799886}" type="presParOf" srcId="{01B6FEEA-1166-4B6F-813C-85D1AD217744}" destId="{8F3218A6-5120-4B3D-A4A7-4D43DDB887A0}" srcOrd="7" destOrd="0" presId="urn:microsoft.com/office/officeart/2005/8/layout/equation1"/>
    <dgm:cxn modelId="{9CA049D7-DAFF-4F3E-9386-26533B2888EF}" type="presParOf" srcId="{01B6FEEA-1166-4B6F-813C-85D1AD217744}" destId="{E8F46E8D-1B08-457B-829F-63A1A92D16F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27E084-9270-493C-B5DD-E457AEB4ED9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CB66408-0BA3-4E0A-8DF7-11724841DBA0}">
      <dgm:prSet phldrT="[Texto]"/>
      <dgm:spPr/>
      <dgm:t>
        <a:bodyPr/>
        <a:lstStyle/>
        <a:p>
          <a:r>
            <a:rPr lang="es-ES" dirty="0" smtClean="0"/>
            <a:t>DOCENCIA Y ASISTENCIAL</a:t>
          </a:r>
          <a:endParaRPr lang="es-ES" dirty="0"/>
        </a:p>
      </dgm:t>
    </dgm:pt>
    <dgm:pt modelId="{199132D8-767B-4102-8B64-2104FEF578A4}" type="parTrans" cxnId="{DFF373FD-393D-4A19-AB52-5D0C3AEDBF7C}">
      <dgm:prSet/>
      <dgm:spPr/>
      <dgm:t>
        <a:bodyPr/>
        <a:lstStyle/>
        <a:p>
          <a:endParaRPr lang="es-ES"/>
        </a:p>
      </dgm:t>
    </dgm:pt>
    <dgm:pt modelId="{66D192AD-567A-49CB-BB5E-910D71AF9B55}" type="sibTrans" cxnId="{DFF373FD-393D-4A19-AB52-5D0C3AEDBF7C}">
      <dgm:prSet/>
      <dgm:spPr/>
      <dgm:t>
        <a:bodyPr/>
        <a:lstStyle/>
        <a:p>
          <a:endParaRPr lang="es-ES"/>
        </a:p>
      </dgm:t>
    </dgm:pt>
    <dgm:pt modelId="{AE9C7BD1-E847-41B8-A691-392A5F3CF14E}">
      <dgm:prSet phldrT="[Texto]"/>
      <dgm:spPr/>
      <dgm:t>
        <a:bodyPr/>
        <a:lstStyle/>
        <a:p>
          <a:r>
            <a:rPr lang="es-ES" dirty="0" smtClean="0"/>
            <a:t>INVESTIGACIÓN</a:t>
          </a:r>
          <a:endParaRPr lang="es-ES" dirty="0"/>
        </a:p>
      </dgm:t>
    </dgm:pt>
    <dgm:pt modelId="{BBA484BA-4D47-4241-BC50-02A17DF6B7CC}" type="parTrans" cxnId="{276DC0B8-9F0C-4D8B-8633-D8CF27CD415D}">
      <dgm:prSet/>
      <dgm:spPr/>
      <dgm:t>
        <a:bodyPr/>
        <a:lstStyle/>
        <a:p>
          <a:endParaRPr lang="es-ES"/>
        </a:p>
      </dgm:t>
    </dgm:pt>
    <dgm:pt modelId="{E7684D23-7FBF-44C5-AFB8-14EB6788A42A}" type="sibTrans" cxnId="{276DC0B8-9F0C-4D8B-8633-D8CF27CD415D}">
      <dgm:prSet/>
      <dgm:spPr/>
      <dgm:t>
        <a:bodyPr/>
        <a:lstStyle/>
        <a:p>
          <a:endParaRPr lang="es-ES"/>
        </a:p>
      </dgm:t>
    </dgm:pt>
    <dgm:pt modelId="{9D2C45AF-01C0-49FB-8A9C-2FB7242059A4}">
      <dgm:prSet phldrT="[Texto]" custT="1"/>
      <dgm:spPr/>
      <dgm:t>
        <a:bodyPr/>
        <a:lstStyle/>
        <a:p>
          <a:r>
            <a:rPr lang="es-ES" sz="1700"/>
            <a:t>Reconocimiento en grado de maestría</a:t>
          </a:r>
          <a:endParaRPr lang="es-ES" sz="1700" dirty="0"/>
        </a:p>
      </dgm:t>
    </dgm:pt>
    <dgm:pt modelId="{AAD24FAC-E4F5-4AD1-8C6F-5853968CB757}" type="parTrans" cxnId="{085B8ACD-8CB4-4C5F-8FDF-2F3AD88E0B8B}">
      <dgm:prSet/>
      <dgm:spPr/>
      <dgm:t>
        <a:bodyPr/>
        <a:lstStyle/>
        <a:p>
          <a:endParaRPr lang="es-ES"/>
        </a:p>
      </dgm:t>
    </dgm:pt>
    <dgm:pt modelId="{C30588DB-1FCF-43FF-AC02-EA95FACC85C9}" type="sibTrans" cxnId="{085B8ACD-8CB4-4C5F-8FDF-2F3AD88E0B8B}">
      <dgm:prSet/>
      <dgm:spPr/>
      <dgm:t>
        <a:bodyPr/>
        <a:lstStyle/>
        <a:p>
          <a:endParaRPr lang="es-ES"/>
        </a:p>
      </dgm:t>
    </dgm:pt>
    <dgm:pt modelId="{8C3BF44C-EA2E-4FE3-927E-90A3377B4F1C}" type="pres">
      <dgm:prSet presAssocID="{D327E084-9270-493C-B5DD-E457AEB4ED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06F81E-A4D5-4FAE-BEDF-44019FF8AB06}" type="pres">
      <dgm:prSet presAssocID="{7CB66408-0BA3-4E0A-8DF7-11724841DBA0}" presName="parentLin" presStyleCnt="0"/>
      <dgm:spPr/>
    </dgm:pt>
    <dgm:pt modelId="{02BFE414-463F-4036-BA35-9C60FD518967}" type="pres">
      <dgm:prSet presAssocID="{7CB66408-0BA3-4E0A-8DF7-11724841DBA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2E76F77-74AF-4FC2-A368-678A817CEB1A}" type="pres">
      <dgm:prSet presAssocID="{7CB66408-0BA3-4E0A-8DF7-11724841DB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13C97-2E46-4285-8BE8-893302C72BF0}" type="pres">
      <dgm:prSet presAssocID="{7CB66408-0BA3-4E0A-8DF7-11724841DBA0}" presName="negativeSpace" presStyleCnt="0"/>
      <dgm:spPr/>
    </dgm:pt>
    <dgm:pt modelId="{8DFD3D0F-9140-4AE8-8B43-87A68CFFBEDE}" type="pres">
      <dgm:prSet presAssocID="{7CB66408-0BA3-4E0A-8DF7-11724841DBA0}" presName="childText" presStyleLbl="conFgAcc1" presStyleIdx="0" presStyleCnt="3">
        <dgm:presLayoutVars>
          <dgm:bulletEnabled val="1"/>
        </dgm:presLayoutVars>
      </dgm:prSet>
      <dgm:spPr/>
    </dgm:pt>
    <dgm:pt modelId="{3E3BA248-3565-4518-8885-EFF9645D8CC7}" type="pres">
      <dgm:prSet presAssocID="{66D192AD-567A-49CB-BB5E-910D71AF9B55}" presName="spaceBetweenRectangles" presStyleCnt="0"/>
      <dgm:spPr/>
    </dgm:pt>
    <dgm:pt modelId="{6039E649-64B0-4DF6-8E5F-A9D99EB4AD05}" type="pres">
      <dgm:prSet presAssocID="{AE9C7BD1-E847-41B8-A691-392A5F3CF14E}" presName="parentLin" presStyleCnt="0"/>
      <dgm:spPr/>
    </dgm:pt>
    <dgm:pt modelId="{48F0B45B-7A44-4582-8ACD-258A54D430A9}" type="pres">
      <dgm:prSet presAssocID="{AE9C7BD1-E847-41B8-A691-392A5F3CF14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724C085-84A9-4375-AB86-B99292EA5E79}" type="pres">
      <dgm:prSet presAssocID="{AE9C7BD1-E847-41B8-A691-392A5F3CF14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4416E-717C-46C1-B86E-F4F43CF615DA}" type="pres">
      <dgm:prSet presAssocID="{AE9C7BD1-E847-41B8-A691-392A5F3CF14E}" presName="negativeSpace" presStyleCnt="0"/>
      <dgm:spPr/>
    </dgm:pt>
    <dgm:pt modelId="{114C6FA4-6F47-44CD-980E-F327B94B4255}" type="pres">
      <dgm:prSet presAssocID="{AE9C7BD1-E847-41B8-A691-392A5F3CF14E}" presName="childText" presStyleLbl="conFgAcc1" presStyleIdx="1" presStyleCnt="3">
        <dgm:presLayoutVars>
          <dgm:bulletEnabled val="1"/>
        </dgm:presLayoutVars>
      </dgm:prSet>
      <dgm:spPr/>
    </dgm:pt>
    <dgm:pt modelId="{C2EAAA3D-5263-4545-AFFD-0240F4812058}" type="pres">
      <dgm:prSet presAssocID="{E7684D23-7FBF-44C5-AFB8-14EB6788A42A}" presName="spaceBetweenRectangles" presStyleCnt="0"/>
      <dgm:spPr/>
    </dgm:pt>
    <dgm:pt modelId="{C160F704-1311-4F4C-8799-4B0A415AE052}" type="pres">
      <dgm:prSet presAssocID="{9D2C45AF-01C0-49FB-8A9C-2FB7242059A4}" presName="parentLin" presStyleCnt="0"/>
      <dgm:spPr/>
    </dgm:pt>
    <dgm:pt modelId="{62761B77-E5AB-4F4F-8154-1759197BEBEC}" type="pres">
      <dgm:prSet presAssocID="{9D2C45AF-01C0-49FB-8A9C-2FB7242059A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0209B4-3C00-4041-B6DA-608076ABBD68}" type="pres">
      <dgm:prSet presAssocID="{9D2C45AF-01C0-49FB-8A9C-2FB7242059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26C05-5A4F-4E3D-B1AD-5DDFD0B8D1C8}" type="pres">
      <dgm:prSet presAssocID="{9D2C45AF-01C0-49FB-8A9C-2FB7242059A4}" presName="negativeSpace" presStyleCnt="0"/>
      <dgm:spPr/>
    </dgm:pt>
    <dgm:pt modelId="{24803ACE-A7FD-4A1A-B3D6-FBE7FBB2C746}" type="pres">
      <dgm:prSet presAssocID="{9D2C45AF-01C0-49FB-8A9C-2FB7242059A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76DC0B8-9F0C-4D8B-8633-D8CF27CD415D}" srcId="{D327E084-9270-493C-B5DD-E457AEB4ED91}" destId="{AE9C7BD1-E847-41B8-A691-392A5F3CF14E}" srcOrd="1" destOrd="0" parTransId="{BBA484BA-4D47-4241-BC50-02A17DF6B7CC}" sibTransId="{E7684D23-7FBF-44C5-AFB8-14EB6788A42A}"/>
    <dgm:cxn modelId="{DFA08D5C-8ACD-4EBF-9435-4AEEBA4049C9}" type="presOf" srcId="{D327E084-9270-493C-B5DD-E457AEB4ED91}" destId="{8C3BF44C-EA2E-4FE3-927E-90A3377B4F1C}" srcOrd="0" destOrd="0" presId="urn:microsoft.com/office/officeart/2005/8/layout/list1"/>
    <dgm:cxn modelId="{8A3B54E9-1B69-4823-847D-97A56E0F8B9B}" type="presOf" srcId="{7CB66408-0BA3-4E0A-8DF7-11724841DBA0}" destId="{62E76F77-74AF-4FC2-A368-678A817CEB1A}" srcOrd="1" destOrd="0" presId="urn:microsoft.com/office/officeart/2005/8/layout/list1"/>
    <dgm:cxn modelId="{D0C91D68-673F-49D0-8CFF-B621762A7C85}" type="presOf" srcId="{7CB66408-0BA3-4E0A-8DF7-11724841DBA0}" destId="{02BFE414-463F-4036-BA35-9C60FD518967}" srcOrd="0" destOrd="0" presId="urn:microsoft.com/office/officeart/2005/8/layout/list1"/>
    <dgm:cxn modelId="{DFF373FD-393D-4A19-AB52-5D0C3AEDBF7C}" srcId="{D327E084-9270-493C-B5DD-E457AEB4ED91}" destId="{7CB66408-0BA3-4E0A-8DF7-11724841DBA0}" srcOrd="0" destOrd="0" parTransId="{199132D8-767B-4102-8B64-2104FEF578A4}" sibTransId="{66D192AD-567A-49CB-BB5E-910D71AF9B55}"/>
    <dgm:cxn modelId="{1BFFD9CD-4E40-4829-BC29-62D0BDD357CB}" type="presOf" srcId="{9D2C45AF-01C0-49FB-8A9C-2FB7242059A4}" destId="{BC0209B4-3C00-4041-B6DA-608076ABBD68}" srcOrd="1" destOrd="0" presId="urn:microsoft.com/office/officeart/2005/8/layout/list1"/>
    <dgm:cxn modelId="{7779E11C-3091-4C98-96C3-2F0340688273}" type="presOf" srcId="{AE9C7BD1-E847-41B8-A691-392A5F3CF14E}" destId="{9724C085-84A9-4375-AB86-B99292EA5E79}" srcOrd="1" destOrd="0" presId="urn:microsoft.com/office/officeart/2005/8/layout/list1"/>
    <dgm:cxn modelId="{085B8ACD-8CB4-4C5F-8FDF-2F3AD88E0B8B}" srcId="{D327E084-9270-493C-B5DD-E457AEB4ED91}" destId="{9D2C45AF-01C0-49FB-8A9C-2FB7242059A4}" srcOrd="2" destOrd="0" parTransId="{AAD24FAC-E4F5-4AD1-8C6F-5853968CB757}" sibTransId="{C30588DB-1FCF-43FF-AC02-EA95FACC85C9}"/>
    <dgm:cxn modelId="{3CD44130-CDDB-436C-ADF1-17E01A026AB6}" type="presOf" srcId="{AE9C7BD1-E847-41B8-A691-392A5F3CF14E}" destId="{48F0B45B-7A44-4582-8ACD-258A54D430A9}" srcOrd="0" destOrd="0" presId="urn:microsoft.com/office/officeart/2005/8/layout/list1"/>
    <dgm:cxn modelId="{9B7D6034-381E-4806-BD1A-A758AEAE5B6F}" type="presOf" srcId="{9D2C45AF-01C0-49FB-8A9C-2FB7242059A4}" destId="{62761B77-E5AB-4F4F-8154-1759197BEBEC}" srcOrd="0" destOrd="0" presId="urn:microsoft.com/office/officeart/2005/8/layout/list1"/>
    <dgm:cxn modelId="{1F449FD5-FD19-4B7C-8A43-9817B0867850}" type="presParOf" srcId="{8C3BF44C-EA2E-4FE3-927E-90A3377B4F1C}" destId="{BB06F81E-A4D5-4FAE-BEDF-44019FF8AB06}" srcOrd="0" destOrd="0" presId="urn:microsoft.com/office/officeart/2005/8/layout/list1"/>
    <dgm:cxn modelId="{E0B71BC9-1CA1-4902-970C-B2CA45DB1951}" type="presParOf" srcId="{BB06F81E-A4D5-4FAE-BEDF-44019FF8AB06}" destId="{02BFE414-463F-4036-BA35-9C60FD518967}" srcOrd="0" destOrd="0" presId="urn:microsoft.com/office/officeart/2005/8/layout/list1"/>
    <dgm:cxn modelId="{13669A80-B50E-4CCC-A156-4AE71EDB1EEB}" type="presParOf" srcId="{BB06F81E-A4D5-4FAE-BEDF-44019FF8AB06}" destId="{62E76F77-74AF-4FC2-A368-678A817CEB1A}" srcOrd="1" destOrd="0" presId="urn:microsoft.com/office/officeart/2005/8/layout/list1"/>
    <dgm:cxn modelId="{85D7FEEC-6C68-4571-B02A-D0911696DEA4}" type="presParOf" srcId="{8C3BF44C-EA2E-4FE3-927E-90A3377B4F1C}" destId="{17313C97-2E46-4285-8BE8-893302C72BF0}" srcOrd="1" destOrd="0" presId="urn:microsoft.com/office/officeart/2005/8/layout/list1"/>
    <dgm:cxn modelId="{015537D7-68DF-4B36-82B8-585631D530A2}" type="presParOf" srcId="{8C3BF44C-EA2E-4FE3-927E-90A3377B4F1C}" destId="{8DFD3D0F-9140-4AE8-8B43-87A68CFFBEDE}" srcOrd="2" destOrd="0" presId="urn:microsoft.com/office/officeart/2005/8/layout/list1"/>
    <dgm:cxn modelId="{EAD915ED-7A6B-40F7-8A9A-E480D9D329CB}" type="presParOf" srcId="{8C3BF44C-EA2E-4FE3-927E-90A3377B4F1C}" destId="{3E3BA248-3565-4518-8885-EFF9645D8CC7}" srcOrd="3" destOrd="0" presId="urn:microsoft.com/office/officeart/2005/8/layout/list1"/>
    <dgm:cxn modelId="{4FD22736-786C-4915-AAB1-3E7A44B004F7}" type="presParOf" srcId="{8C3BF44C-EA2E-4FE3-927E-90A3377B4F1C}" destId="{6039E649-64B0-4DF6-8E5F-A9D99EB4AD05}" srcOrd="4" destOrd="0" presId="urn:microsoft.com/office/officeart/2005/8/layout/list1"/>
    <dgm:cxn modelId="{B1D21556-22B6-4D13-A633-60EE012544B3}" type="presParOf" srcId="{6039E649-64B0-4DF6-8E5F-A9D99EB4AD05}" destId="{48F0B45B-7A44-4582-8ACD-258A54D430A9}" srcOrd="0" destOrd="0" presId="urn:microsoft.com/office/officeart/2005/8/layout/list1"/>
    <dgm:cxn modelId="{3CF4FA04-A3E5-456D-B71B-C9F7EBC82B43}" type="presParOf" srcId="{6039E649-64B0-4DF6-8E5F-A9D99EB4AD05}" destId="{9724C085-84A9-4375-AB86-B99292EA5E79}" srcOrd="1" destOrd="0" presId="urn:microsoft.com/office/officeart/2005/8/layout/list1"/>
    <dgm:cxn modelId="{7B9ED3F3-B349-41A4-9B91-E84B69D28C39}" type="presParOf" srcId="{8C3BF44C-EA2E-4FE3-927E-90A3377B4F1C}" destId="{2724416E-717C-46C1-B86E-F4F43CF615DA}" srcOrd="5" destOrd="0" presId="urn:microsoft.com/office/officeart/2005/8/layout/list1"/>
    <dgm:cxn modelId="{B74DFBAC-13E8-430B-91DA-07AE55CA2FF2}" type="presParOf" srcId="{8C3BF44C-EA2E-4FE3-927E-90A3377B4F1C}" destId="{114C6FA4-6F47-44CD-980E-F327B94B4255}" srcOrd="6" destOrd="0" presId="urn:microsoft.com/office/officeart/2005/8/layout/list1"/>
    <dgm:cxn modelId="{82DD6FA6-5A34-441D-93B4-457CF43E7C99}" type="presParOf" srcId="{8C3BF44C-EA2E-4FE3-927E-90A3377B4F1C}" destId="{C2EAAA3D-5263-4545-AFFD-0240F4812058}" srcOrd="7" destOrd="0" presId="urn:microsoft.com/office/officeart/2005/8/layout/list1"/>
    <dgm:cxn modelId="{BB63F9A2-B3DE-4BAB-B50F-DB120D8C33F3}" type="presParOf" srcId="{8C3BF44C-EA2E-4FE3-927E-90A3377B4F1C}" destId="{C160F704-1311-4F4C-8799-4B0A415AE052}" srcOrd="8" destOrd="0" presId="urn:microsoft.com/office/officeart/2005/8/layout/list1"/>
    <dgm:cxn modelId="{36C8DB0F-5054-4138-BD1C-D5347EAC5E25}" type="presParOf" srcId="{C160F704-1311-4F4C-8799-4B0A415AE052}" destId="{62761B77-E5AB-4F4F-8154-1759197BEBEC}" srcOrd="0" destOrd="0" presId="urn:microsoft.com/office/officeart/2005/8/layout/list1"/>
    <dgm:cxn modelId="{CA6D7473-0666-436D-B808-7EE28E6416BE}" type="presParOf" srcId="{C160F704-1311-4F4C-8799-4B0A415AE052}" destId="{BC0209B4-3C00-4041-B6DA-608076ABBD68}" srcOrd="1" destOrd="0" presId="urn:microsoft.com/office/officeart/2005/8/layout/list1"/>
    <dgm:cxn modelId="{FF898E3E-294C-45F2-9F6C-2EC00524A6BA}" type="presParOf" srcId="{8C3BF44C-EA2E-4FE3-927E-90A3377B4F1C}" destId="{2C626C05-5A4F-4E3D-B1AD-5DDFD0B8D1C8}" srcOrd="9" destOrd="0" presId="urn:microsoft.com/office/officeart/2005/8/layout/list1"/>
    <dgm:cxn modelId="{BF084F54-669D-4D7B-B637-3924A5A57820}" type="presParOf" srcId="{8C3BF44C-EA2E-4FE3-927E-90A3377B4F1C}" destId="{24803ACE-A7FD-4A1A-B3D6-FBE7FBB2C7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4DCA4E-06A6-49B7-8375-0D94392E3824}" type="doc">
      <dgm:prSet loTypeId="urn:microsoft.com/office/officeart/2005/8/layout/equation1" loCatId="process" qsTypeId="urn:microsoft.com/office/officeart/2005/8/quickstyle/simple1" qsCatId="simple" csTypeId="urn:microsoft.com/office/officeart/2005/8/colors/colorful2" csCatId="colorful" phldr="1"/>
      <dgm:spPr/>
    </dgm:pt>
    <dgm:pt modelId="{CA464430-81B2-4AA5-B51B-55CE720922C4}">
      <dgm:prSet phldrT="[Texto]"/>
      <dgm:spPr/>
      <dgm:t>
        <a:bodyPr/>
        <a:lstStyle/>
        <a:p>
          <a:r>
            <a:rPr lang="es-ES" dirty="0"/>
            <a:t>IGSS</a:t>
          </a:r>
        </a:p>
      </dgm:t>
    </dgm:pt>
    <dgm:pt modelId="{7552073B-82B2-4897-9347-569BA1B8F453}" type="parTrans" cxnId="{FB9223A6-B1F2-4861-85A0-A3112DE66739}">
      <dgm:prSet/>
      <dgm:spPr/>
      <dgm:t>
        <a:bodyPr/>
        <a:lstStyle/>
        <a:p>
          <a:endParaRPr lang="es-ES"/>
        </a:p>
      </dgm:t>
    </dgm:pt>
    <dgm:pt modelId="{0318EEE2-782B-4BDA-8C68-9BA718FB7499}" type="sibTrans" cxnId="{FB9223A6-B1F2-4861-85A0-A3112DE66739}">
      <dgm:prSet/>
      <dgm:spPr/>
      <dgm:t>
        <a:bodyPr/>
        <a:lstStyle/>
        <a:p>
          <a:endParaRPr lang="es-ES"/>
        </a:p>
      </dgm:t>
    </dgm:pt>
    <dgm:pt modelId="{7925950F-6EA5-4214-90B2-15E6AA653BE2}">
      <dgm:prSet phldrT="[Texto]"/>
      <dgm:spPr/>
      <dgm:t>
        <a:bodyPr/>
        <a:lstStyle/>
        <a:p>
          <a:r>
            <a:rPr lang="es-ES" dirty="0"/>
            <a:t>USAC</a:t>
          </a:r>
        </a:p>
      </dgm:t>
    </dgm:pt>
    <dgm:pt modelId="{F9C3467A-268F-47A5-B82E-23EDC47415D2}" type="parTrans" cxnId="{1B15BA36-E51A-4F1B-BDC5-6F62D70BCCF6}">
      <dgm:prSet/>
      <dgm:spPr/>
      <dgm:t>
        <a:bodyPr/>
        <a:lstStyle/>
        <a:p>
          <a:endParaRPr lang="es-ES"/>
        </a:p>
      </dgm:t>
    </dgm:pt>
    <dgm:pt modelId="{D54B3671-5DD1-4E6A-8771-D21E3D3B7E0F}" type="sibTrans" cxnId="{1B15BA36-E51A-4F1B-BDC5-6F62D70BCCF6}">
      <dgm:prSet/>
      <dgm:spPr/>
      <dgm:t>
        <a:bodyPr/>
        <a:lstStyle/>
        <a:p>
          <a:endParaRPr lang="es-ES"/>
        </a:p>
      </dgm:t>
    </dgm:pt>
    <dgm:pt modelId="{0E050E00-DA0B-4D94-9626-FA3721756652}">
      <dgm:prSet phldrT="[Texto]"/>
      <dgm:spPr/>
      <dgm:t>
        <a:bodyPr/>
        <a:lstStyle/>
        <a:p>
          <a:r>
            <a:rPr lang="es-ES" dirty="0"/>
            <a:t>Maestría </a:t>
          </a:r>
        </a:p>
      </dgm:t>
    </dgm:pt>
    <dgm:pt modelId="{D8FA5917-4616-456A-A903-B4860C8C8A41}" type="parTrans" cxnId="{BA74D0FC-93BB-484A-8C81-3322D0C58B14}">
      <dgm:prSet/>
      <dgm:spPr/>
      <dgm:t>
        <a:bodyPr/>
        <a:lstStyle/>
        <a:p>
          <a:endParaRPr lang="es-ES"/>
        </a:p>
      </dgm:t>
    </dgm:pt>
    <dgm:pt modelId="{048DE09E-3557-4283-9766-2AC8DB66CECB}" type="sibTrans" cxnId="{BA74D0FC-93BB-484A-8C81-3322D0C58B14}">
      <dgm:prSet/>
      <dgm:spPr/>
      <dgm:t>
        <a:bodyPr/>
        <a:lstStyle/>
        <a:p>
          <a:endParaRPr lang="es-ES"/>
        </a:p>
      </dgm:t>
    </dgm:pt>
    <dgm:pt modelId="{01B6FEEA-1166-4B6F-813C-85D1AD217744}" type="pres">
      <dgm:prSet presAssocID="{7B4DCA4E-06A6-49B7-8375-0D94392E3824}" presName="linearFlow" presStyleCnt="0">
        <dgm:presLayoutVars>
          <dgm:dir/>
          <dgm:resizeHandles val="exact"/>
        </dgm:presLayoutVars>
      </dgm:prSet>
      <dgm:spPr/>
    </dgm:pt>
    <dgm:pt modelId="{C8794D39-93E3-4B2F-A91F-92A557C1A70B}" type="pres">
      <dgm:prSet presAssocID="{CA464430-81B2-4AA5-B51B-55CE720922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BAB51-EFF9-473C-BA46-22C57298E5FE}" type="pres">
      <dgm:prSet presAssocID="{0318EEE2-782B-4BDA-8C68-9BA718FB7499}" presName="spacerL" presStyleCnt="0"/>
      <dgm:spPr/>
    </dgm:pt>
    <dgm:pt modelId="{8F1AC54B-9C0E-49BC-9FFF-A3AD0A836964}" type="pres">
      <dgm:prSet presAssocID="{0318EEE2-782B-4BDA-8C68-9BA718FB749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235CF81-4A41-4687-903D-1D1CE0190714}" type="pres">
      <dgm:prSet presAssocID="{0318EEE2-782B-4BDA-8C68-9BA718FB7499}" presName="spacerR" presStyleCnt="0"/>
      <dgm:spPr/>
    </dgm:pt>
    <dgm:pt modelId="{4B8D55F1-7CB4-4172-9955-601C045C6983}" type="pres">
      <dgm:prSet presAssocID="{7925950F-6EA5-4214-90B2-15E6AA653B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097B5-32BC-4D06-8E77-802EC3507822}" type="pres">
      <dgm:prSet presAssocID="{D54B3671-5DD1-4E6A-8771-D21E3D3B7E0F}" presName="spacerL" presStyleCnt="0"/>
      <dgm:spPr/>
    </dgm:pt>
    <dgm:pt modelId="{FCCF13B5-650A-4720-80F4-68E03BA43B82}" type="pres">
      <dgm:prSet presAssocID="{D54B3671-5DD1-4E6A-8771-D21E3D3B7E0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F3218A6-5120-4B3D-A4A7-4D43DDB887A0}" type="pres">
      <dgm:prSet presAssocID="{D54B3671-5DD1-4E6A-8771-D21E3D3B7E0F}" presName="spacerR" presStyleCnt="0"/>
      <dgm:spPr/>
    </dgm:pt>
    <dgm:pt modelId="{E8F46E8D-1B08-457B-829F-63A1A92D16F5}" type="pres">
      <dgm:prSet presAssocID="{0E050E00-DA0B-4D94-9626-FA37217566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9223A6-B1F2-4861-85A0-A3112DE66739}" srcId="{7B4DCA4E-06A6-49B7-8375-0D94392E3824}" destId="{CA464430-81B2-4AA5-B51B-55CE720922C4}" srcOrd="0" destOrd="0" parTransId="{7552073B-82B2-4897-9347-569BA1B8F453}" sibTransId="{0318EEE2-782B-4BDA-8C68-9BA718FB7499}"/>
    <dgm:cxn modelId="{BA74D0FC-93BB-484A-8C81-3322D0C58B14}" srcId="{7B4DCA4E-06A6-49B7-8375-0D94392E3824}" destId="{0E050E00-DA0B-4D94-9626-FA3721756652}" srcOrd="2" destOrd="0" parTransId="{D8FA5917-4616-456A-A903-B4860C8C8A41}" sibTransId="{048DE09E-3557-4283-9766-2AC8DB66CECB}"/>
    <dgm:cxn modelId="{1B15BA36-E51A-4F1B-BDC5-6F62D70BCCF6}" srcId="{7B4DCA4E-06A6-49B7-8375-0D94392E3824}" destId="{7925950F-6EA5-4214-90B2-15E6AA653BE2}" srcOrd="1" destOrd="0" parTransId="{F9C3467A-268F-47A5-B82E-23EDC47415D2}" sibTransId="{D54B3671-5DD1-4E6A-8771-D21E3D3B7E0F}"/>
    <dgm:cxn modelId="{A2923A22-D0AC-47FD-9CD7-396955108A1F}" type="presOf" srcId="{CA464430-81B2-4AA5-B51B-55CE720922C4}" destId="{C8794D39-93E3-4B2F-A91F-92A557C1A70B}" srcOrd="0" destOrd="0" presId="urn:microsoft.com/office/officeart/2005/8/layout/equation1"/>
    <dgm:cxn modelId="{8FB0B593-B412-4E8E-B5DB-06820EA24AAE}" type="presOf" srcId="{7925950F-6EA5-4214-90B2-15E6AA653BE2}" destId="{4B8D55F1-7CB4-4172-9955-601C045C6983}" srcOrd="0" destOrd="0" presId="urn:microsoft.com/office/officeart/2005/8/layout/equation1"/>
    <dgm:cxn modelId="{404712AC-2183-4D8D-BBC8-B9A917BF3135}" type="presOf" srcId="{7B4DCA4E-06A6-49B7-8375-0D94392E3824}" destId="{01B6FEEA-1166-4B6F-813C-85D1AD217744}" srcOrd="0" destOrd="0" presId="urn:microsoft.com/office/officeart/2005/8/layout/equation1"/>
    <dgm:cxn modelId="{3C5EDC42-92C2-4F2E-9096-41B594E43458}" type="presOf" srcId="{0318EEE2-782B-4BDA-8C68-9BA718FB7499}" destId="{8F1AC54B-9C0E-49BC-9FFF-A3AD0A836964}" srcOrd="0" destOrd="0" presId="urn:microsoft.com/office/officeart/2005/8/layout/equation1"/>
    <dgm:cxn modelId="{3DF3E996-E1CD-41BA-8F81-DE3E01FB0454}" type="presOf" srcId="{D54B3671-5DD1-4E6A-8771-D21E3D3B7E0F}" destId="{FCCF13B5-650A-4720-80F4-68E03BA43B82}" srcOrd="0" destOrd="0" presId="urn:microsoft.com/office/officeart/2005/8/layout/equation1"/>
    <dgm:cxn modelId="{A640CEEC-73BC-48A7-89BA-7C8004AB8FE5}" type="presOf" srcId="{0E050E00-DA0B-4D94-9626-FA3721756652}" destId="{E8F46E8D-1B08-457B-829F-63A1A92D16F5}" srcOrd="0" destOrd="0" presId="urn:microsoft.com/office/officeart/2005/8/layout/equation1"/>
    <dgm:cxn modelId="{5F546CD2-79B1-4A72-9A9A-64DC3D7DBBC0}" type="presParOf" srcId="{01B6FEEA-1166-4B6F-813C-85D1AD217744}" destId="{C8794D39-93E3-4B2F-A91F-92A557C1A70B}" srcOrd="0" destOrd="0" presId="urn:microsoft.com/office/officeart/2005/8/layout/equation1"/>
    <dgm:cxn modelId="{6FE247C3-AB83-49F4-B8D2-EF713586F990}" type="presParOf" srcId="{01B6FEEA-1166-4B6F-813C-85D1AD217744}" destId="{8CEBAB51-EFF9-473C-BA46-22C57298E5FE}" srcOrd="1" destOrd="0" presId="urn:microsoft.com/office/officeart/2005/8/layout/equation1"/>
    <dgm:cxn modelId="{56F6CF3F-905E-42A9-BD0F-1889D22C561D}" type="presParOf" srcId="{01B6FEEA-1166-4B6F-813C-85D1AD217744}" destId="{8F1AC54B-9C0E-49BC-9FFF-A3AD0A836964}" srcOrd="2" destOrd="0" presId="urn:microsoft.com/office/officeart/2005/8/layout/equation1"/>
    <dgm:cxn modelId="{B045BC2A-B995-4B52-A48E-1E1737C8291F}" type="presParOf" srcId="{01B6FEEA-1166-4B6F-813C-85D1AD217744}" destId="{D235CF81-4A41-4687-903D-1D1CE0190714}" srcOrd="3" destOrd="0" presId="urn:microsoft.com/office/officeart/2005/8/layout/equation1"/>
    <dgm:cxn modelId="{569944B8-F53C-4708-A572-32662519742F}" type="presParOf" srcId="{01B6FEEA-1166-4B6F-813C-85D1AD217744}" destId="{4B8D55F1-7CB4-4172-9955-601C045C6983}" srcOrd="4" destOrd="0" presId="urn:microsoft.com/office/officeart/2005/8/layout/equation1"/>
    <dgm:cxn modelId="{9514260B-3895-4CCC-9FA3-F722668F4DBF}" type="presParOf" srcId="{01B6FEEA-1166-4B6F-813C-85D1AD217744}" destId="{C9B097B5-32BC-4D06-8E77-802EC3507822}" srcOrd="5" destOrd="0" presId="urn:microsoft.com/office/officeart/2005/8/layout/equation1"/>
    <dgm:cxn modelId="{7EA14367-4685-4AB5-BDFE-490AD8ADFED6}" type="presParOf" srcId="{01B6FEEA-1166-4B6F-813C-85D1AD217744}" destId="{FCCF13B5-650A-4720-80F4-68E03BA43B82}" srcOrd="6" destOrd="0" presId="urn:microsoft.com/office/officeart/2005/8/layout/equation1"/>
    <dgm:cxn modelId="{28B35346-CEE2-4446-ABD7-F6FCF5055BC7}" type="presParOf" srcId="{01B6FEEA-1166-4B6F-813C-85D1AD217744}" destId="{8F3218A6-5120-4B3D-A4A7-4D43DDB887A0}" srcOrd="7" destOrd="0" presId="urn:microsoft.com/office/officeart/2005/8/layout/equation1"/>
    <dgm:cxn modelId="{88089E92-1235-4842-8FC3-F5D34A47A220}" type="presParOf" srcId="{01B6FEEA-1166-4B6F-813C-85D1AD217744}" destId="{E8F46E8D-1B08-457B-829F-63A1A92D16F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40C179-B87C-464F-95DD-B34A25F4FB36}" type="doc">
      <dgm:prSet loTypeId="urn:microsoft.com/office/officeart/2005/8/layout/hList2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314BBE7-F721-4978-BABB-962B7EB7F1C4}">
      <dgm:prSet phldrT="[Texto]" custT="1"/>
      <dgm:spPr/>
      <dgm:t>
        <a:bodyPr/>
        <a:lstStyle/>
        <a:p>
          <a:r>
            <a:rPr lang="es-ES" sz="3600" dirty="0"/>
            <a:t>Encamamiento</a:t>
          </a:r>
        </a:p>
      </dgm:t>
    </dgm:pt>
    <dgm:pt modelId="{28C8D6AE-EE83-42CF-B385-C30F4C1B74B6}" type="parTrans" cxnId="{B4D6DCE8-67CE-44F3-8129-7799CDF44478}">
      <dgm:prSet/>
      <dgm:spPr/>
      <dgm:t>
        <a:bodyPr/>
        <a:lstStyle/>
        <a:p>
          <a:endParaRPr lang="es-ES"/>
        </a:p>
      </dgm:t>
    </dgm:pt>
    <dgm:pt modelId="{94A40CE3-2001-4268-8257-54D6B4C17F5F}" type="sibTrans" cxnId="{B4D6DCE8-67CE-44F3-8129-7799CDF44478}">
      <dgm:prSet/>
      <dgm:spPr/>
      <dgm:t>
        <a:bodyPr/>
        <a:lstStyle/>
        <a:p>
          <a:endParaRPr lang="es-ES"/>
        </a:p>
      </dgm:t>
    </dgm:pt>
    <dgm:pt modelId="{BFC454E5-D0F4-4735-BD3B-D070A035F197}">
      <dgm:prSet phldrT="[Texto]"/>
      <dgm:spPr/>
      <dgm:t>
        <a:bodyPr/>
        <a:lstStyle/>
        <a:p>
          <a:r>
            <a:rPr lang="es-ES" dirty="0"/>
            <a:t>Medicinas Hombres</a:t>
          </a:r>
        </a:p>
      </dgm:t>
    </dgm:pt>
    <dgm:pt modelId="{ABCE9F17-7671-452C-904D-3ECB799F217B}" type="parTrans" cxnId="{FB7BD413-7AA8-431B-9B64-96FE68A41D03}">
      <dgm:prSet/>
      <dgm:spPr/>
      <dgm:t>
        <a:bodyPr/>
        <a:lstStyle/>
        <a:p>
          <a:endParaRPr lang="es-ES"/>
        </a:p>
      </dgm:t>
    </dgm:pt>
    <dgm:pt modelId="{33BD435B-CD2C-4F14-83DC-E686CD860B31}" type="sibTrans" cxnId="{FB7BD413-7AA8-431B-9B64-96FE68A41D03}">
      <dgm:prSet/>
      <dgm:spPr/>
      <dgm:t>
        <a:bodyPr/>
        <a:lstStyle/>
        <a:p>
          <a:endParaRPr lang="es-ES"/>
        </a:p>
      </dgm:t>
    </dgm:pt>
    <dgm:pt modelId="{820465AB-04F1-46ED-B557-439F841C3BAD}">
      <dgm:prSet phldrT="[Texto]" custT="1"/>
      <dgm:spPr/>
      <dgm:t>
        <a:bodyPr/>
        <a:lstStyle/>
        <a:p>
          <a:r>
            <a:rPr lang="es-ES" sz="3600" dirty="0"/>
            <a:t>Especialidades</a:t>
          </a:r>
        </a:p>
      </dgm:t>
    </dgm:pt>
    <dgm:pt modelId="{21ED9529-7644-483D-A4F7-19B3444E21EB}" type="parTrans" cxnId="{3C69ED16-AD2E-4DC2-B268-3025CC0CA15A}">
      <dgm:prSet/>
      <dgm:spPr/>
      <dgm:t>
        <a:bodyPr/>
        <a:lstStyle/>
        <a:p>
          <a:endParaRPr lang="es-ES"/>
        </a:p>
      </dgm:t>
    </dgm:pt>
    <dgm:pt modelId="{CE0120BC-D493-4DB7-B64F-36677FFEDB7A}" type="sibTrans" cxnId="{3C69ED16-AD2E-4DC2-B268-3025CC0CA15A}">
      <dgm:prSet/>
      <dgm:spPr/>
      <dgm:t>
        <a:bodyPr/>
        <a:lstStyle/>
        <a:p>
          <a:endParaRPr lang="es-ES"/>
        </a:p>
      </dgm:t>
    </dgm:pt>
    <dgm:pt modelId="{CD25E555-FCB8-4E8B-9D73-4C387E5E607B}">
      <dgm:prSet phldrT="[Texto]"/>
      <dgm:spPr/>
      <dgm:t>
        <a:bodyPr/>
        <a:lstStyle/>
        <a:p>
          <a:r>
            <a:rPr lang="es-ES" dirty="0"/>
            <a:t>Medicina Crítica y Cuidados Intensivos</a:t>
          </a:r>
        </a:p>
      </dgm:t>
    </dgm:pt>
    <dgm:pt modelId="{236E5788-7DD2-4C6F-B743-A665E17D30C1}" type="parTrans" cxnId="{DCD737B7-56D1-434B-8706-E3DB6670D057}">
      <dgm:prSet/>
      <dgm:spPr/>
      <dgm:t>
        <a:bodyPr/>
        <a:lstStyle/>
        <a:p>
          <a:endParaRPr lang="es-ES"/>
        </a:p>
      </dgm:t>
    </dgm:pt>
    <dgm:pt modelId="{90916C9A-1380-4A6D-B6A7-E6004636770A}" type="sibTrans" cxnId="{DCD737B7-56D1-434B-8706-E3DB6670D057}">
      <dgm:prSet/>
      <dgm:spPr/>
      <dgm:t>
        <a:bodyPr/>
        <a:lstStyle/>
        <a:p>
          <a:endParaRPr lang="es-ES"/>
        </a:p>
      </dgm:t>
    </dgm:pt>
    <dgm:pt modelId="{9D6B2F1E-79FA-450F-84B8-F28A996B80F0}">
      <dgm:prSet phldrT="[Texto]"/>
      <dgm:spPr/>
      <dgm:t>
        <a:bodyPr/>
        <a:lstStyle/>
        <a:p>
          <a:r>
            <a:rPr lang="es-ES" dirty="0"/>
            <a:t>Medicinas Mujeres</a:t>
          </a:r>
        </a:p>
      </dgm:t>
    </dgm:pt>
    <dgm:pt modelId="{36CF7733-B79C-4A84-9E2F-3EF8574E34E9}" type="parTrans" cxnId="{39D41559-90DB-478F-A958-288568304772}">
      <dgm:prSet/>
      <dgm:spPr/>
      <dgm:t>
        <a:bodyPr/>
        <a:lstStyle/>
        <a:p>
          <a:endParaRPr lang="es-GT"/>
        </a:p>
      </dgm:t>
    </dgm:pt>
    <dgm:pt modelId="{82FF59B8-2AE6-4560-B696-F823D76DD872}" type="sibTrans" cxnId="{39D41559-90DB-478F-A958-288568304772}">
      <dgm:prSet/>
      <dgm:spPr/>
      <dgm:t>
        <a:bodyPr/>
        <a:lstStyle/>
        <a:p>
          <a:endParaRPr lang="es-GT"/>
        </a:p>
      </dgm:t>
    </dgm:pt>
    <dgm:pt modelId="{739A670D-4B57-4710-B9DF-227C00DE5E15}">
      <dgm:prSet phldrT="[Texto]"/>
      <dgm:spPr/>
      <dgm:t>
        <a:bodyPr/>
        <a:lstStyle/>
        <a:p>
          <a:r>
            <a:rPr lang="es-ES" dirty="0"/>
            <a:t>Emergencia</a:t>
          </a:r>
        </a:p>
      </dgm:t>
    </dgm:pt>
    <dgm:pt modelId="{A91C4025-F953-4BA6-ABF4-FB07238FC0CD}" type="parTrans" cxnId="{9664366C-270F-4C09-9189-70DE5E3CE5DF}">
      <dgm:prSet/>
      <dgm:spPr/>
      <dgm:t>
        <a:bodyPr/>
        <a:lstStyle/>
        <a:p>
          <a:endParaRPr lang="es-GT"/>
        </a:p>
      </dgm:t>
    </dgm:pt>
    <dgm:pt modelId="{FB0B6DF1-1E4E-4B5C-95CD-9EC52BDAA283}" type="sibTrans" cxnId="{9664366C-270F-4C09-9189-70DE5E3CE5DF}">
      <dgm:prSet/>
      <dgm:spPr/>
      <dgm:t>
        <a:bodyPr/>
        <a:lstStyle/>
        <a:p>
          <a:endParaRPr lang="es-GT"/>
        </a:p>
      </dgm:t>
    </dgm:pt>
    <dgm:pt modelId="{11D3E42C-8D7A-407F-8ED4-BCBF7550C948}">
      <dgm:prSet phldrT="[Texto]"/>
      <dgm:spPr/>
      <dgm:t>
        <a:bodyPr/>
        <a:lstStyle/>
        <a:p>
          <a:r>
            <a:rPr lang="es-ES" dirty="0" smtClean="0"/>
            <a:t>Shock</a:t>
          </a:r>
          <a:endParaRPr lang="es-ES" dirty="0"/>
        </a:p>
      </dgm:t>
    </dgm:pt>
    <dgm:pt modelId="{352BAC50-4874-4EA1-A9B4-0BE652F4907A}" type="parTrans" cxnId="{235503B2-B60D-46DB-8225-D2A9DF12D852}">
      <dgm:prSet/>
      <dgm:spPr/>
      <dgm:t>
        <a:bodyPr/>
        <a:lstStyle/>
        <a:p>
          <a:endParaRPr lang="es-GT"/>
        </a:p>
      </dgm:t>
    </dgm:pt>
    <dgm:pt modelId="{5C4A04A8-80DE-4859-ADD8-4CAAA78E8A6C}" type="sibTrans" cxnId="{235503B2-B60D-46DB-8225-D2A9DF12D852}">
      <dgm:prSet/>
      <dgm:spPr/>
      <dgm:t>
        <a:bodyPr/>
        <a:lstStyle/>
        <a:p>
          <a:endParaRPr lang="es-GT"/>
        </a:p>
      </dgm:t>
    </dgm:pt>
    <dgm:pt modelId="{DB90A345-046F-417D-83E5-6A2F5B882A91}">
      <dgm:prSet phldrT="[Texto]"/>
      <dgm:spPr/>
      <dgm:t>
        <a:bodyPr/>
        <a:lstStyle/>
        <a:p>
          <a:r>
            <a:rPr lang="es-ES" dirty="0"/>
            <a:t>Observación </a:t>
          </a:r>
        </a:p>
      </dgm:t>
    </dgm:pt>
    <dgm:pt modelId="{05329595-CB9B-454E-B173-E75D05B09826}" type="parTrans" cxnId="{EA7866DE-11E1-4547-9913-042BC38D4DB2}">
      <dgm:prSet/>
      <dgm:spPr/>
      <dgm:t>
        <a:bodyPr/>
        <a:lstStyle/>
        <a:p>
          <a:endParaRPr lang="es-GT"/>
        </a:p>
      </dgm:t>
    </dgm:pt>
    <dgm:pt modelId="{203BF4A7-2006-40F9-890F-A60CB312EED7}" type="sibTrans" cxnId="{EA7866DE-11E1-4547-9913-042BC38D4DB2}">
      <dgm:prSet/>
      <dgm:spPr/>
      <dgm:t>
        <a:bodyPr/>
        <a:lstStyle/>
        <a:p>
          <a:endParaRPr lang="es-GT"/>
        </a:p>
      </dgm:t>
    </dgm:pt>
    <dgm:pt modelId="{C308D40C-54E4-4A63-9114-7C2DA932D052}">
      <dgm:prSet phldrT="[Texto]"/>
      <dgm:spPr/>
      <dgm:t>
        <a:bodyPr/>
        <a:lstStyle/>
        <a:p>
          <a:endParaRPr lang="es-ES" dirty="0"/>
        </a:p>
      </dgm:t>
    </dgm:pt>
    <dgm:pt modelId="{A6BE93D1-2157-40E2-B367-F5921C10AF8C}" type="parTrans" cxnId="{F77C67F5-0393-4303-90FE-65B805014DFD}">
      <dgm:prSet/>
      <dgm:spPr/>
      <dgm:t>
        <a:bodyPr/>
        <a:lstStyle/>
        <a:p>
          <a:endParaRPr lang="es-GT"/>
        </a:p>
      </dgm:t>
    </dgm:pt>
    <dgm:pt modelId="{139EE280-831A-4E2F-AF68-57CA11DDBECA}" type="sibTrans" cxnId="{F77C67F5-0393-4303-90FE-65B805014DFD}">
      <dgm:prSet/>
      <dgm:spPr/>
      <dgm:t>
        <a:bodyPr/>
        <a:lstStyle/>
        <a:p>
          <a:endParaRPr lang="es-GT"/>
        </a:p>
      </dgm:t>
    </dgm:pt>
    <dgm:pt modelId="{513821C9-0E50-4F44-97CD-846C40A79C01}">
      <dgm:prSet phldrT="[Texto]"/>
      <dgm:spPr/>
      <dgm:t>
        <a:bodyPr/>
        <a:lstStyle/>
        <a:p>
          <a:endParaRPr lang="es-ES" dirty="0"/>
        </a:p>
      </dgm:t>
    </dgm:pt>
    <dgm:pt modelId="{A4736685-2521-4EC5-9CCD-1A65026CF2B8}" type="parTrans" cxnId="{D303B8D3-6FEF-4FE9-B5B1-07A288321DF9}">
      <dgm:prSet/>
      <dgm:spPr/>
      <dgm:t>
        <a:bodyPr/>
        <a:lstStyle/>
        <a:p>
          <a:endParaRPr lang="es-GT"/>
        </a:p>
      </dgm:t>
    </dgm:pt>
    <dgm:pt modelId="{8AED856D-BCDA-4C33-A963-514DFDE773BF}" type="sibTrans" cxnId="{D303B8D3-6FEF-4FE9-B5B1-07A288321DF9}">
      <dgm:prSet/>
      <dgm:spPr/>
      <dgm:t>
        <a:bodyPr/>
        <a:lstStyle/>
        <a:p>
          <a:endParaRPr lang="es-GT"/>
        </a:p>
      </dgm:t>
    </dgm:pt>
    <dgm:pt modelId="{91C84792-CD5A-4E48-8E6C-8F63BE66AEAC}">
      <dgm:prSet phldrT="[Texto]"/>
      <dgm:spPr/>
      <dgm:t>
        <a:bodyPr/>
        <a:lstStyle/>
        <a:p>
          <a:r>
            <a:rPr lang="es-ES" dirty="0"/>
            <a:t>Intensivo 1</a:t>
          </a:r>
        </a:p>
      </dgm:t>
    </dgm:pt>
    <dgm:pt modelId="{F5F495E1-1C45-4C4F-BEE5-D617EFA63E11}" type="parTrans" cxnId="{2CE68A1B-7031-4E61-99A5-B2E09C4AD465}">
      <dgm:prSet/>
      <dgm:spPr/>
      <dgm:t>
        <a:bodyPr/>
        <a:lstStyle/>
        <a:p>
          <a:endParaRPr lang="en-US"/>
        </a:p>
      </dgm:t>
    </dgm:pt>
    <dgm:pt modelId="{A7705935-ABE2-41CE-8501-BD4759D89024}" type="sibTrans" cxnId="{2CE68A1B-7031-4E61-99A5-B2E09C4AD465}">
      <dgm:prSet/>
      <dgm:spPr/>
      <dgm:t>
        <a:bodyPr/>
        <a:lstStyle/>
        <a:p>
          <a:endParaRPr lang="en-US"/>
        </a:p>
      </dgm:t>
    </dgm:pt>
    <dgm:pt modelId="{B62F6008-E6C1-4F8B-B5EA-A5B62FFFF077}">
      <dgm:prSet phldrT="[Texto]"/>
      <dgm:spPr/>
      <dgm:t>
        <a:bodyPr/>
        <a:lstStyle/>
        <a:p>
          <a:r>
            <a:rPr lang="es-ES" dirty="0"/>
            <a:t>Intensivo 2</a:t>
          </a:r>
        </a:p>
      </dgm:t>
    </dgm:pt>
    <dgm:pt modelId="{B83448CF-E946-4BE7-AC1D-A8100986B5EE}" type="parTrans" cxnId="{EE58DBE0-CFB6-49FB-A14D-CFAAAD9187E6}">
      <dgm:prSet/>
      <dgm:spPr/>
      <dgm:t>
        <a:bodyPr/>
        <a:lstStyle/>
        <a:p>
          <a:endParaRPr lang="en-US"/>
        </a:p>
      </dgm:t>
    </dgm:pt>
    <dgm:pt modelId="{24E32679-4A56-4710-8388-BF920C64F814}" type="sibTrans" cxnId="{EE58DBE0-CFB6-49FB-A14D-CFAAAD9187E6}">
      <dgm:prSet/>
      <dgm:spPr/>
      <dgm:t>
        <a:bodyPr/>
        <a:lstStyle/>
        <a:p>
          <a:endParaRPr lang="en-US"/>
        </a:p>
      </dgm:t>
    </dgm:pt>
    <dgm:pt modelId="{389EF0BB-0D16-446B-8561-8E02D9DA599A}">
      <dgm:prSet phldrT="[Texto]"/>
      <dgm:spPr/>
      <dgm:t>
        <a:bodyPr/>
        <a:lstStyle/>
        <a:p>
          <a:r>
            <a:rPr lang="es-ES" dirty="0"/>
            <a:t>Intensivo 3</a:t>
          </a:r>
        </a:p>
      </dgm:t>
    </dgm:pt>
    <dgm:pt modelId="{F23D4C65-B5EF-442A-A383-39F3F20D9762}" type="parTrans" cxnId="{D974691A-EF95-4941-9727-8C3320D4CF7B}">
      <dgm:prSet/>
      <dgm:spPr/>
      <dgm:t>
        <a:bodyPr/>
        <a:lstStyle/>
        <a:p>
          <a:endParaRPr lang="en-US"/>
        </a:p>
      </dgm:t>
    </dgm:pt>
    <dgm:pt modelId="{9CB9273F-7384-4CF7-A0CE-C622323AF3F0}" type="sibTrans" cxnId="{D974691A-EF95-4941-9727-8C3320D4CF7B}">
      <dgm:prSet/>
      <dgm:spPr/>
      <dgm:t>
        <a:bodyPr/>
        <a:lstStyle/>
        <a:p>
          <a:endParaRPr lang="en-US"/>
        </a:p>
      </dgm:t>
    </dgm:pt>
    <dgm:pt modelId="{A0573E26-177A-463D-9CA8-4BC70106640B}" type="pres">
      <dgm:prSet presAssocID="{0A40C179-B87C-464F-95DD-B34A25F4FB3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EAA12E-C30A-4CE4-B2D1-EE301771DD44}" type="pres">
      <dgm:prSet presAssocID="{4314BBE7-F721-4978-BABB-962B7EB7F1C4}" presName="compositeNode" presStyleCnt="0">
        <dgm:presLayoutVars>
          <dgm:bulletEnabled val="1"/>
        </dgm:presLayoutVars>
      </dgm:prSet>
      <dgm:spPr/>
    </dgm:pt>
    <dgm:pt modelId="{BF4BBCBD-C01B-4A32-A4CB-2536076C0EAA}" type="pres">
      <dgm:prSet presAssocID="{4314BBE7-F721-4978-BABB-962B7EB7F1C4}" presName="image" presStyleLbl="fgImgPlace1" presStyleIdx="0" presStyleCnt="2" custLinFactX="172369" custLinFactNeighborX="200000" custLinFactNeighborY="40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E56E79F-D14A-4F4C-9645-6AB510BDD8ED}" type="pres">
      <dgm:prSet presAssocID="{4314BBE7-F721-4978-BABB-962B7EB7F1C4}" presName="childNode" presStyleLbl="node1" presStyleIdx="0" presStyleCnt="2" custLinFactX="43585" custLinFactNeighborX="100000" custLinFactNeighborY="-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834E7-86BD-4E38-86B3-10F24E91D71F}" type="pres">
      <dgm:prSet presAssocID="{4314BBE7-F721-4978-BABB-962B7EB7F1C4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9710B-7BF5-44AA-A421-AF7EF8CBD512}" type="pres">
      <dgm:prSet presAssocID="{94A40CE3-2001-4268-8257-54D6B4C17F5F}" presName="sibTrans" presStyleCnt="0"/>
      <dgm:spPr/>
    </dgm:pt>
    <dgm:pt modelId="{EFA1D7C7-E9E2-4F06-84BA-56CC1B38249C}" type="pres">
      <dgm:prSet presAssocID="{820465AB-04F1-46ED-B557-439F841C3BAD}" presName="compositeNode" presStyleCnt="0">
        <dgm:presLayoutVars>
          <dgm:bulletEnabled val="1"/>
        </dgm:presLayoutVars>
      </dgm:prSet>
      <dgm:spPr/>
    </dgm:pt>
    <dgm:pt modelId="{37FC0073-6D1E-4BDA-9D08-0130820E614B}" type="pres">
      <dgm:prSet presAssocID="{820465AB-04F1-46ED-B557-439F841C3BAD}" presName="image" presStyleLbl="fgImgPlace1" presStyleIdx="1" presStyleCnt="2" custLinFactX="-155337" custLinFactNeighborX="-200000" custLinFactNeighborY="408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5349816-2BB3-4798-AE8E-BC00133FB0C0}" type="pres">
      <dgm:prSet presAssocID="{820465AB-04F1-46ED-B557-439F841C3BAD}" presName="childNode" presStyleLbl="node1" presStyleIdx="1" presStyleCnt="2" custLinFactX="-50898" custLinFactNeighborX="-100000" custLinFactNeighborY="-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BCF3E-9686-47A2-B017-7E26E58F2EF1}" type="pres">
      <dgm:prSet presAssocID="{820465AB-04F1-46ED-B557-439F841C3BAD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920066-CB90-4ABC-A0F6-75FCF9D98C40}" type="presOf" srcId="{739A670D-4B57-4710-B9DF-227C00DE5E15}" destId="{2E56E79F-D14A-4F4C-9645-6AB510BDD8ED}" srcOrd="0" destOrd="2" presId="urn:microsoft.com/office/officeart/2005/8/layout/hList2#1"/>
    <dgm:cxn modelId="{EA7866DE-11E1-4547-9913-042BC38D4DB2}" srcId="{4314BBE7-F721-4978-BABB-962B7EB7F1C4}" destId="{DB90A345-046F-417D-83E5-6A2F5B882A91}" srcOrd="3" destOrd="0" parTransId="{05329595-CB9B-454E-B173-E75D05B09826}" sibTransId="{203BF4A7-2006-40F9-890F-A60CB312EED7}"/>
    <dgm:cxn modelId="{3C69ED16-AD2E-4DC2-B268-3025CC0CA15A}" srcId="{0A40C179-B87C-464F-95DD-B34A25F4FB36}" destId="{820465AB-04F1-46ED-B557-439F841C3BAD}" srcOrd="1" destOrd="0" parTransId="{21ED9529-7644-483D-A4F7-19B3444E21EB}" sibTransId="{CE0120BC-D493-4DB7-B64F-36677FFEDB7A}"/>
    <dgm:cxn modelId="{AB023D70-243D-486A-8482-0D41BED23A11}" type="presOf" srcId="{DB90A345-046F-417D-83E5-6A2F5B882A91}" destId="{2E56E79F-D14A-4F4C-9645-6AB510BDD8ED}" srcOrd="0" destOrd="4" presId="urn:microsoft.com/office/officeart/2005/8/layout/hList2#1"/>
    <dgm:cxn modelId="{D974691A-EF95-4941-9727-8C3320D4CF7B}" srcId="{CD25E555-FCB8-4E8B-9D73-4C387E5E607B}" destId="{389EF0BB-0D16-446B-8561-8E02D9DA599A}" srcOrd="2" destOrd="0" parTransId="{F23D4C65-B5EF-442A-A383-39F3F20D9762}" sibTransId="{9CB9273F-7384-4CF7-A0CE-C622323AF3F0}"/>
    <dgm:cxn modelId="{39D41559-90DB-478F-A958-288568304772}" srcId="{4314BBE7-F721-4978-BABB-962B7EB7F1C4}" destId="{9D6B2F1E-79FA-450F-84B8-F28A996B80F0}" srcOrd="1" destOrd="0" parTransId="{36CF7733-B79C-4A84-9E2F-3EF8574E34E9}" sibTransId="{82FF59B8-2AE6-4560-B696-F823D76DD872}"/>
    <dgm:cxn modelId="{FB7BD413-7AA8-431B-9B64-96FE68A41D03}" srcId="{4314BBE7-F721-4978-BABB-962B7EB7F1C4}" destId="{BFC454E5-D0F4-4735-BD3B-D070A035F197}" srcOrd="0" destOrd="0" parTransId="{ABCE9F17-7671-452C-904D-3ECB799F217B}" sibTransId="{33BD435B-CD2C-4F14-83DC-E686CD860B31}"/>
    <dgm:cxn modelId="{6BB478AF-6153-4D08-A78F-54D342868C9F}" type="presOf" srcId="{513821C9-0E50-4F44-97CD-846C40A79C01}" destId="{75349816-2BB3-4798-AE8E-BC00133FB0C0}" srcOrd="0" destOrd="1" presId="urn:microsoft.com/office/officeart/2005/8/layout/hList2#1"/>
    <dgm:cxn modelId="{D303B8D3-6FEF-4FE9-B5B1-07A288321DF9}" srcId="{820465AB-04F1-46ED-B557-439F841C3BAD}" destId="{513821C9-0E50-4F44-97CD-846C40A79C01}" srcOrd="1" destOrd="0" parTransId="{A4736685-2521-4EC5-9CCD-1A65026CF2B8}" sibTransId="{8AED856D-BCDA-4C33-A963-514DFDE773BF}"/>
    <dgm:cxn modelId="{235503B2-B60D-46DB-8225-D2A9DF12D852}" srcId="{739A670D-4B57-4710-B9DF-227C00DE5E15}" destId="{11D3E42C-8D7A-407F-8ED4-BCBF7550C948}" srcOrd="0" destOrd="0" parTransId="{352BAC50-4874-4EA1-A9B4-0BE652F4907A}" sibTransId="{5C4A04A8-80DE-4859-ADD8-4CAAA78E8A6C}"/>
    <dgm:cxn modelId="{40D8193B-20F4-4A94-B38E-72D647CE7F5D}" type="presOf" srcId="{11D3E42C-8D7A-407F-8ED4-BCBF7550C948}" destId="{2E56E79F-D14A-4F4C-9645-6AB510BDD8ED}" srcOrd="0" destOrd="3" presId="urn:microsoft.com/office/officeart/2005/8/layout/hList2#1"/>
    <dgm:cxn modelId="{9664366C-270F-4C09-9189-70DE5E3CE5DF}" srcId="{4314BBE7-F721-4978-BABB-962B7EB7F1C4}" destId="{739A670D-4B57-4710-B9DF-227C00DE5E15}" srcOrd="2" destOrd="0" parTransId="{A91C4025-F953-4BA6-ABF4-FB07238FC0CD}" sibTransId="{FB0B6DF1-1E4E-4B5C-95CD-9EC52BDAA283}"/>
    <dgm:cxn modelId="{7609B3D1-D808-4C00-A344-046D2D54B5F0}" type="presOf" srcId="{820465AB-04F1-46ED-B557-439F841C3BAD}" destId="{544BCF3E-9686-47A2-B017-7E26E58F2EF1}" srcOrd="0" destOrd="0" presId="urn:microsoft.com/office/officeart/2005/8/layout/hList2#1"/>
    <dgm:cxn modelId="{2CE68A1B-7031-4E61-99A5-B2E09C4AD465}" srcId="{CD25E555-FCB8-4E8B-9D73-4C387E5E607B}" destId="{91C84792-CD5A-4E48-8E6C-8F63BE66AEAC}" srcOrd="0" destOrd="0" parTransId="{F5F495E1-1C45-4C4F-BEE5-D617EFA63E11}" sibTransId="{A7705935-ABE2-41CE-8501-BD4759D89024}"/>
    <dgm:cxn modelId="{F77C67F5-0393-4303-90FE-65B805014DFD}" srcId="{820465AB-04F1-46ED-B557-439F841C3BAD}" destId="{C308D40C-54E4-4A63-9114-7C2DA932D052}" srcOrd="0" destOrd="0" parTransId="{A6BE93D1-2157-40E2-B367-F5921C10AF8C}" sibTransId="{139EE280-831A-4E2F-AF68-57CA11DDBECA}"/>
    <dgm:cxn modelId="{93AC1F8E-F323-4BBE-BAF7-F4FFDC28E26B}" type="presOf" srcId="{C308D40C-54E4-4A63-9114-7C2DA932D052}" destId="{75349816-2BB3-4798-AE8E-BC00133FB0C0}" srcOrd="0" destOrd="0" presId="urn:microsoft.com/office/officeart/2005/8/layout/hList2#1"/>
    <dgm:cxn modelId="{BA20CEF6-1336-49A9-B1A8-E369187CE7E3}" type="presOf" srcId="{91C84792-CD5A-4E48-8E6C-8F63BE66AEAC}" destId="{75349816-2BB3-4798-AE8E-BC00133FB0C0}" srcOrd="0" destOrd="3" presId="urn:microsoft.com/office/officeart/2005/8/layout/hList2#1"/>
    <dgm:cxn modelId="{DAB6CD4A-5DE0-47B0-B29C-3F5D3C137303}" type="presOf" srcId="{0A40C179-B87C-464F-95DD-B34A25F4FB36}" destId="{A0573E26-177A-463D-9CA8-4BC70106640B}" srcOrd="0" destOrd="0" presId="urn:microsoft.com/office/officeart/2005/8/layout/hList2#1"/>
    <dgm:cxn modelId="{3BF141B3-DE2D-44DD-B714-7E547FA8A81B}" type="presOf" srcId="{BFC454E5-D0F4-4735-BD3B-D070A035F197}" destId="{2E56E79F-D14A-4F4C-9645-6AB510BDD8ED}" srcOrd="0" destOrd="0" presId="urn:microsoft.com/office/officeart/2005/8/layout/hList2#1"/>
    <dgm:cxn modelId="{B4D6DCE8-67CE-44F3-8129-7799CDF44478}" srcId="{0A40C179-B87C-464F-95DD-B34A25F4FB36}" destId="{4314BBE7-F721-4978-BABB-962B7EB7F1C4}" srcOrd="0" destOrd="0" parTransId="{28C8D6AE-EE83-42CF-B385-C30F4C1B74B6}" sibTransId="{94A40CE3-2001-4268-8257-54D6B4C17F5F}"/>
    <dgm:cxn modelId="{7455C513-87F7-4699-A288-9D3BA70FC985}" type="presOf" srcId="{4314BBE7-F721-4978-BABB-962B7EB7F1C4}" destId="{612834E7-86BD-4E38-86B3-10F24E91D71F}" srcOrd="0" destOrd="0" presId="urn:microsoft.com/office/officeart/2005/8/layout/hList2#1"/>
    <dgm:cxn modelId="{A3310CAC-CC0B-4108-AA05-EEAD8F4EFA9D}" type="presOf" srcId="{CD25E555-FCB8-4E8B-9D73-4C387E5E607B}" destId="{75349816-2BB3-4798-AE8E-BC00133FB0C0}" srcOrd="0" destOrd="2" presId="urn:microsoft.com/office/officeart/2005/8/layout/hList2#1"/>
    <dgm:cxn modelId="{DCD737B7-56D1-434B-8706-E3DB6670D057}" srcId="{820465AB-04F1-46ED-B557-439F841C3BAD}" destId="{CD25E555-FCB8-4E8B-9D73-4C387E5E607B}" srcOrd="2" destOrd="0" parTransId="{236E5788-7DD2-4C6F-B743-A665E17D30C1}" sibTransId="{90916C9A-1380-4A6D-B6A7-E6004636770A}"/>
    <dgm:cxn modelId="{02FA86B5-AB37-4083-BF22-71ED0351E831}" type="presOf" srcId="{B62F6008-E6C1-4F8B-B5EA-A5B62FFFF077}" destId="{75349816-2BB3-4798-AE8E-BC00133FB0C0}" srcOrd="0" destOrd="4" presId="urn:microsoft.com/office/officeart/2005/8/layout/hList2#1"/>
    <dgm:cxn modelId="{8FA27A04-4BFE-4974-BF31-0CD02A7A2D9C}" type="presOf" srcId="{9D6B2F1E-79FA-450F-84B8-F28A996B80F0}" destId="{2E56E79F-D14A-4F4C-9645-6AB510BDD8ED}" srcOrd="0" destOrd="1" presId="urn:microsoft.com/office/officeart/2005/8/layout/hList2#1"/>
    <dgm:cxn modelId="{CCF85B56-7489-4266-B8E6-FE60F400F50F}" type="presOf" srcId="{389EF0BB-0D16-446B-8561-8E02D9DA599A}" destId="{75349816-2BB3-4798-AE8E-BC00133FB0C0}" srcOrd="0" destOrd="5" presId="urn:microsoft.com/office/officeart/2005/8/layout/hList2#1"/>
    <dgm:cxn modelId="{EE58DBE0-CFB6-49FB-A14D-CFAAAD9187E6}" srcId="{CD25E555-FCB8-4E8B-9D73-4C387E5E607B}" destId="{B62F6008-E6C1-4F8B-B5EA-A5B62FFFF077}" srcOrd="1" destOrd="0" parTransId="{B83448CF-E946-4BE7-AC1D-A8100986B5EE}" sibTransId="{24E32679-4A56-4710-8388-BF920C64F814}"/>
    <dgm:cxn modelId="{0A6CC6FD-6D85-49F8-9088-F4E05CFC5DF0}" type="presParOf" srcId="{A0573E26-177A-463D-9CA8-4BC70106640B}" destId="{ACEAA12E-C30A-4CE4-B2D1-EE301771DD44}" srcOrd="0" destOrd="0" presId="urn:microsoft.com/office/officeart/2005/8/layout/hList2#1"/>
    <dgm:cxn modelId="{FE2CCA56-484A-47E0-81A3-47C1D989AF40}" type="presParOf" srcId="{ACEAA12E-C30A-4CE4-B2D1-EE301771DD44}" destId="{BF4BBCBD-C01B-4A32-A4CB-2536076C0EAA}" srcOrd="0" destOrd="0" presId="urn:microsoft.com/office/officeart/2005/8/layout/hList2#1"/>
    <dgm:cxn modelId="{F0E5D8EB-CA28-4EB0-A3AF-6F33E71BA066}" type="presParOf" srcId="{ACEAA12E-C30A-4CE4-B2D1-EE301771DD44}" destId="{2E56E79F-D14A-4F4C-9645-6AB510BDD8ED}" srcOrd="1" destOrd="0" presId="urn:microsoft.com/office/officeart/2005/8/layout/hList2#1"/>
    <dgm:cxn modelId="{3208DE83-E4B1-4C0E-B6E5-8B63F2E33482}" type="presParOf" srcId="{ACEAA12E-C30A-4CE4-B2D1-EE301771DD44}" destId="{612834E7-86BD-4E38-86B3-10F24E91D71F}" srcOrd="2" destOrd="0" presId="urn:microsoft.com/office/officeart/2005/8/layout/hList2#1"/>
    <dgm:cxn modelId="{D4798BB0-9189-41CE-AF17-8C59C34EB09E}" type="presParOf" srcId="{A0573E26-177A-463D-9CA8-4BC70106640B}" destId="{97A9710B-7BF5-44AA-A421-AF7EF8CBD512}" srcOrd="1" destOrd="0" presId="urn:microsoft.com/office/officeart/2005/8/layout/hList2#1"/>
    <dgm:cxn modelId="{F8236C6D-45F0-4948-8AED-464D64C078E4}" type="presParOf" srcId="{A0573E26-177A-463D-9CA8-4BC70106640B}" destId="{EFA1D7C7-E9E2-4F06-84BA-56CC1B38249C}" srcOrd="2" destOrd="0" presId="urn:microsoft.com/office/officeart/2005/8/layout/hList2#1"/>
    <dgm:cxn modelId="{DB719474-1A87-4A6F-BEAF-E5827D50A058}" type="presParOf" srcId="{EFA1D7C7-E9E2-4F06-84BA-56CC1B38249C}" destId="{37FC0073-6D1E-4BDA-9D08-0130820E614B}" srcOrd="0" destOrd="0" presId="urn:microsoft.com/office/officeart/2005/8/layout/hList2#1"/>
    <dgm:cxn modelId="{0989811D-0DA4-4EC1-90DE-6B2E557C93B7}" type="presParOf" srcId="{EFA1D7C7-E9E2-4F06-84BA-56CC1B38249C}" destId="{75349816-2BB3-4798-AE8E-BC00133FB0C0}" srcOrd="1" destOrd="0" presId="urn:microsoft.com/office/officeart/2005/8/layout/hList2#1"/>
    <dgm:cxn modelId="{FADF1861-0E85-4B4B-8A5D-C51C409482D1}" type="presParOf" srcId="{EFA1D7C7-E9E2-4F06-84BA-56CC1B38249C}" destId="{544BCF3E-9686-47A2-B017-7E26E58F2EF1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DC13DB-BAB9-4B27-95D6-5E88C9051C1E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ECDEA90-14AA-4834-B50B-BDD74A9E0DD4}">
      <dgm:prSet phldrT="[Texto]"/>
      <dgm:spPr/>
      <dgm:t>
        <a:bodyPr/>
        <a:lstStyle/>
        <a:p>
          <a:r>
            <a:rPr lang="es-ES" dirty="0"/>
            <a:t>Servicio</a:t>
          </a:r>
        </a:p>
      </dgm:t>
    </dgm:pt>
    <dgm:pt modelId="{66D8E44C-1CE7-4C0A-8BB6-A61D82942298}" type="parTrans" cxnId="{BB3F256D-3EBF-4D96-AA3B-4FD64ADFEB60}">
      <dgm:prSet/>
      <dgm:spPr/>
      <dgm:t>
        <a:bodyPr/>
        <a:lstStyle/>
        <a:p>
          <a:endParaRPr lang="es-ES"/>
        </a:p>
      </dgm:t>
    </dgm:pt>
    <dgm:pt modelId="{2BFB251E-D98E-4D92-A4E0-A64108748157}" type="sibTrans" cxnId="{BB3F256D-3EBF-4D96-AA3B-4FD64ADFEB60}">
      <dgm:prSet/>
      <dgm:spPr/>
      <dgm:t>
        <a:bodyPr/>
        <a:lstStyle/>
        <a:p>
          <a:endParaRPr lang="es-ES"/>
        </a:p>
      </dgm:t>
    </dgm:pt>
    <dgm:pt modelId="{EAFEB919-93CD-411A-894D-7D4D46C59515}">
      <dgm:prSet phldrT="[Texto]"/>
      <dgm:spPr/>
      <dgm:t>
        <a:bodyPr/>
        <a:lstStyle/>
        <a:p>
          <a:r>
            <a:rPr lang="es-ES" dirty="0"/>
            <a:t>70 puntos</a:t>
          </a:r>
        </a:p>
      </dgm:t>
    </dgm:pt>
    <dgm:pt modelId="{2DFDE0CF-5C76-498D-80CB-88F11AC108B0}" type="parTrans" cxnId="{D1545860-AC01-4607-A250-FFFE05893997}">
      <dgm:prSet/>
      <dgm:spPr/>
      <dgm:t>
        <a:bodyPr/>
        <a:lstStyle/>
        <a:p>
          <a:endParaRPr lang="es-ES"/>
        </a:p>
      </dgm:t>
    </dgm:pt>
    <dgm:pt modelId="{7F47D7CD-C80B-4225-A204-345075CCC087}" type="sibTrans" cxnId="{D1545860-AC01-4607-A250-FFFE05893997}">
      <dgm:prSet/>
      <dgm:spPr/>
      <dgm:t>
        <a:bodyPr/>
        <a:lstStyle/>
        <a:p>
          <a:endParaRPr lang="es-ES"/>
        </a:p>
      </dgm:t>
    </dgm:pt>
    <dgm:pt modelId="{8B172151-F739-4457-B76D-E07D71185716}">
      <dgm:prSet phldrT="[Texto]"/>
      <dgm:spPr/>
      <dgm:t>
        <a:bodyPr/>
        <a:lstStyle/>
        <a:p>
          <a:r>
            <a:rPr lang="es-ES" dirty="0"/>
            <a:t>Docencia</a:t>
          </a:r>
        </a:p>
      </dgm:t>
    </dgm:pt>
    <dgm:pt modelId="{9D3FFACA-51AC-4C7B-AF8D-E8AD7F40E319}" type="parTrans" cxnId="{33AF4837-9353-412C-BA9F-57C46F7D2D74}">
      <dgm:prSet/>
      <dgm:spPr/>
      <dgm:t>
        <a:bodyPr/>
        <a:lstStyle/>
        <a:p>
          <a:endParaRPr lang="es-ES"/>
        </a:p>
      </dgm:t>
    </dgm:pt>
    <dgm:pt modelId="{A7396EE4-C597-4953-A769-D46AD30A52E0}" type="sibTrans" cxnId="{33AF4837-9353-412C-BA9F-57C46F7D2D74}">
      <dgm:prSet/>
      <dgm:spPr/>
      <dgm:t>
        <a:bodyPr/>
        <a:lstStyle/>
        <a:p>
          <a:endParaRPr lang="es-ES"/>
        </a:p>
      </dgm:t>
    </dgm:pt>
    <dgm:pt modelId="{E3B9EECC-5891-4CFC-A74A-836B09464537}">
      <dgm:prSet phldrT="[Texto]"/>
      <dgm:spPr/>
      <dgm:t>
        <a:bodyPr/>
        <a:lstStyle/>
        <a:p>
          <a:r>
            <a:rPr lang="es-ES" dirty="0"/>
            <a:t>70 puntos</a:t>
          </a:r>
        </a:p>
      </dgm:t>
    </dgm:pt>
    <dgm:pt modelId="{CFE2F2A0-1762-4260-A383-B68BD82A2064}" type="parTrans" cxnId="{9A269614-202F-49A1-A8BE-A8F7715E91E7}">
      <dgm:prSet/>
      <dgm:spPr/>
      <dgm:t>
        <a:bodyPr/>
        <a:lstStyle/>
        <a:p>
          <a:endParaRPr lang="es-ES"/>
        </a:p>
      </dgm:t>
    </dgm:pt>
    <dgm:pt modelId="{3983FB9F-AABA-4029-BC23-E5BF619675EF}" type="sibTrans" cxnId="{9A269614-202F-49A1-A8BE-A8F7715E91E7}">
      <dgm:prSet/>
      <dgm:spPr/>
      <dgm:t>
        <a:bodyPr/>
        <a:lstStyle/>
        <a:p>
          <a:endParaRPr lang="es-ES"/>
        </a:p>
      </dgm:t>
    </dgm:pt>
    <dgm:pt modelId="{5CE8ED36-3FDC-449A-B2A3-56415EE24AB3}">
      <dgm:prSet/>
      <dgm:spPr/>
      <dgm:t>
        <a:bodyPr/>
        <a:lstStyle/>
        <a:p>
          <a:r>
            <a:rPr lang="es-ES" dirty="0"/>
            <a:t>Investigación</a:t>
          </a:r>
        </a:p>
      </dgm:t>
    </dgm:pt>
    <dgm:pt modelId="{477F6EE1-8BAD-4061-9245-15E38BDC6734}" type="parTrans" cxnId="{07B5F863-A003-4267-89F5-8457A1500523}">
      <dgm:prSet/>
      <dgm:spPr/>
      <dgm:t>
        <a:bodyPr/>
        <a:lstStyle/>
        <a:p>
          <a:endParaRPr lang="es-ES"/>
        </a:p>
      </dgm:t>
    </dgm:pt>
    <dgm:pt modelId="{F561D5C3-DED4-4FD0-BD46-326182388B22}" type="sibTrans" cxnId="{07B5F863-A003-4267-89F5-8457A1500523}">
      <dgm:prSet/>
      <dgm:spPr/>
      <dgm:t>
        <a:bodyPr/>
        <a:lstStyle/>
        <a:p>
          <a:endParaRPr lang="es-ES"/>
        </a:p>
      </dgm:t>
    </dgm:pt>
    <dgm:pt modelId="{BE729061-6679-4A7A-9C4B-FDA1B2C50ECD}">
      <dgm:prSet/>
      <dgm:spPr/>
      <dgm:t>
        <a:bodyPr/>
        <a:lstStyle/>
        <a:p>
          <a:r>
            <a:rPr lang="es-ES" dirty="0"/>
            <a:t>70 puntos</a:t>
          </a:r>
        </a:p>
      </dgm:t>
    </dgm:pt>
    <dgm:pt modelId="{C709FDB7-6E57-40B2-AF19-FB6874DF7F58}" type="parTrans" cxnId="{83507900-335B-4359-B121-CB2654E0CD07}">
      <dgm:prSet/>
      <dgm:spPr/>
      <dgm:t>
        <a:bodyPr/>
        <a:lstStyle/>
        <a:p>
          <a:endParaRPr lang="es-ES"/>
        </a:p>
      </dgm:t>
    </dgm:pt>
    <dgm:pt modelId="{7F181F60-F8DE-41E8-9247-865E11C08B7A}" type="sibTrans" cxnId="{83507900-335B-4359-B121-CB2654E0CD07}">
      <dgm:prSet/>
      <dgm:spPr/>
      <dgm:t>
        <a:bodyPr/>
        <a:lstStyle/>
        <a:p>
          <a:endParaRPr lang="es-ES"/>
        </a:p>
      </dgm:t>
    </dgm:pt>
    <dgm:pt modelId="{7AEFFBB3-49F1-4E56-BA54-B81649EDA13D}" type="pres">
      <dgm:prSet presAssocID="{C1DC13DB-BAB9-4B27-95D6-5E88C9051C1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ABBAD0-53CB-4974-A4EC-3BD53380E382}" type="pres">
      <dgm:prSet presAssocID="{FECDEA90-14AA-4834-B50B-BDD74A9E0DD4}" presName="linNode" presStyleCnt="0"/>
      <dgm:spPr/>
    </dgm:pt>
    <dgm:pt modelId="{78599CCD-5F9B-4034-9E4E-E007873C0B37}" type="pres">
      <dgm:prSet presAssocID="{FECDEA90-14AA-4834-B50B-BDD74A9E0DD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446B7-9C9C-4860-AC72-BD54DB9CB01A}" type="pres">
      <dgm:prSet presAssocID="{FECDEA90-14AA-4834-B50B-BDD74A9E0DD4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000DE-8ED1-4784-A2EC-5FA034D7D9DD}" type="pres">
      <dgm:prSet presAssocID="{2BFB251E-D98E-4D92-A4E0-A64108748157}" presName="spacing" presStyleCnt="0"/>
      <dgm:spPr/>
    </dgm:pt>
    <dgm:pt modelId="{CE4C22E4-1AAB-40F7-B880-ED792085C0C7}" type="pres">
      <dgm:prSet presAssocID="{8B172151-F739-4457-B76D-E07D71185716}" presName="linNode" presStyleCnt="0"/>
      <dgm:spPr/>
    </dgm:pt>
    <dgm:pt modelId="{8CD47ACB-FC27-4276-97D6-05F799E1EDDF}" type="pres">
      <dgm:prSet presAssocID="{8B172151-F739-4457-B76D-E07D7118571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9A0E4-3C90-445B-9BDD-9EDF83C92470}" type="pres">
      <dgm:prSet presAssocID="{8B172151-F739-4457-B76D-E07D71185716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4AE60-DDB4-4ECD-BFCA-DED0C5D87BA7}" type="pres">
      <dgm:prSet presAssocID="{A7396EE4-C597-4953-A769-D46AD30A52E0}" presName="spacing" presStyleCnt="0"/>
      <dgm:spPr/>
    </dgm:pt>
    <dgm:pt modelId="{ABB814FA-EFD8-4E87-B25E-22CCE8894BC1}" type="pres">
      <dgm:prSet presAssocID="{5CE8ED36-3FDC-449A-B2A3-56415EE24AB3}" presName="linNode" presStyleCnt="0"/>
      <dgm:spPr/>
    </dgm:pt>
    <dgm:pt modelId="{C4BDDC63-C85F-4662-BDB1-59F8E7BB9B00}" type="pres">
      <dgm:prSet presAssocID="{5CE8ED36-3FDC-449A-B2A3-56415EE24AB3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6D361-8B4A-4698-868F-256D87389AA6}" type="pres">
      <dgm:prSet presAssocID="{5CE8ED36-3FDC-449A-B2A3-56415EE24AB3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D02775-7ED1-4CE2-95BE-090C89EAC095}" type="presOf" srcId="{E3B9EECC-5891-4CFC-A74A-836B09464537}" destId="{1719A0E4-3C90-445B-9BDD-9EDF83C92470}" srcOrd="0" destOrd="0" presId="urn:microsoft.com/office/officeart/2005/8/layout/vList6"/>
    <dgm:cxn modelId="{D1545860-AC01-4607-A250-FFFE05893997}" srcId="{FECDEA90-14AA-4834-B50B-BDD74A9E0DD4}" destId="{EAFEB919-93CD-411A-894D-7D4D46C59515}" srcOrd="0" destOrd="0" parTransId="{2DFDE0CF-5C76-498D-80CB-88F11AC108B0}" sibTransId="{7F47D7CD-C80B-4225-A204-345075CCC087}"/>
    <dgm:cxn modelId="{422BC1ED-1A5E-4647-829A-A2335ECC925A}" type="presOf" srcId="{BE729061-6679-4A7A-9C4B-FDA1B2C50ECD}" destId="{12D6D361-8B4A-4698-868F-256D87389AA6}" srcOrd="0" destOrd="0" presId="urn:microsoft.com/office/officeart/2005/8/layout/vList6"/>
    <dgm:cxn modelId="{07B5F863-A003-4267-89F5-8457A1500523}" srcId="{C1DC13DB-BAB9-4B27-95D6-5E88C9051C1E}" destId="{5CE8ED36-3FDC-449A-B2A3-56415EE24AB3}" srcOrd="2" destOrd="0" parTransId="{477F6EE1-8BAD-4061-9245-15E38BDC6734}" sibTransId="{F561D5C3-DED4-4FD0-BD46-326182388B22}"/>
    <dgm:cxn modelId="{9A269614-202F-49A1-A8BE-A8F7715E91E7}" srcId="{8B172151-F739-4457-B76D-E07D71185716}" destId="{E3B9EECC-5891-4CFC-A74A-836B09464537}" srcOrd="0" destOrd="0" parTransId="{CFE2F2A0-1762-4260-A383-B68BD82A2064}" sibTransId="{3983FB9F-AABA-4029-BC23-E5BF619675EF}"/>
    <dgm:cxn modelId="{9D0DDB19-2F15-4CCA-8191-281062F969E1}" type="presOf" srcId="{5CE8ED36-3FDC-449A-B2A3-56415EE24AB3}" destId="{C4BDDC63-C85F-4662-BDB1-59F8E7BB9B00}" srcOrd="0" destOrd="0" presId="urn:microsoft.com/office/officeart/2005/8/layout/vList6"/>
    <dgm:cxn modelId="{83507900-335B-4359-B121-CB2654E0CD07}" srcId="{5CE8ED36-3FDC-449A-B2A3-56415EE24AB3}" destId="{BE729061-6679-4A7A-9C4B-FDA1B2C50ECD}" srcOrd="0" destOrd="0" parTransId="{C709FDB7-6E57-40B2-AF19-FB6874DF7F58}" sibTransId="{7F181F60-F8DE-41E8-9247-865E11C08B7A}"/>
    <dgm:cxn modelId="{768E2681-3E6F-4D9A-8222-B94ABF721E2D}" type="presOf" srcId="{C1DC13DB-BAB9-4B27-95D6-5E88C9051C1E}" destId="{7AEFFBB3-49F1-4E56-BA54-B81649EDA13D}" srcOrd="0" destOrd="0" presId="urn:microsoft.com/office/officeart/2005/8/layout/vList6"/>
    <dgm:cxn modelId="{4176DFAE-D306-44FA-B614-CA36235BB9D3}" type="presOf" srcId="{EAFEB919-93CD-411A-894D-7D4D46C59515}" destId="{3B5446B7-9C9C-4860-AC72-BD54DB9CB01A}" srcOrd="0" destOrd="0" presId="urn:microsoft.com/office/officeart/2005/8/layout/vList6"/>
    <dgm:cxn modelId="{33AF4837-9353-412C-BA9F-57C46F7D2D74}" srcId="{C1DC13DB-BAB9-4B27-95D6-5E88C9051C1E}" destId="{8B172151-F739-4457-B76D-E07D71185716}" srcOrd="1" destOrd="0" parTransId="{9D3FFACA-51AC-4C7B-AF8D-E8AD7F40E319}" sibTransId="{A7396EE4-C597-4953-A769-D46AD30A52E0}"/>
    <dgm:cxn modelId="{BB3F256D-3EBF-4D96-AA3B-4FD64ADFEB60}" srcId="{C1DC13DB-BAB9-4B27-95D6-5E88C9051C1E}" destId="{FECDEA90-14AA-4834-B50B-BDD74A9E0DD4}" srcOrd="0" destOrd="0" parTransId="{66D8E44C-1CE7-4C0A-8BB6-A61D82942298}" sibTransId="{2BFB251E-D98E-4D92-A4E0-A64108748157}"/>
    <dgm:cxn modelId="{49801416-4D2E-4F2D-A06C-ACA0BC53665A}" type="presOf" srcId="{FECDEA90-14AA-4834-B50B-BDD74A9E0DD4}" destId="{78599CCD-5F9B-4034-9E4E-E007873C0B37}" srcOrd="0" destOrd="0" presId="urn:microsoft.com/office/officeart/2005/8/layout/vList6"/>
    <dgm:cxn modelId="{CD81C662-A943-459A-B866-38D8F7EB7A92}" type="presOf" srcId="{8B172151-F739-4457-B76D-E07D71185716}" destId="{8CD47ACB-FC27-4276-97D6-05F799E1EDDF}" srcOrd="0" destOrd="0" presId="urn:microsoft.com/office/officeart/2005/8/layout/vList6"/>
    <dgm:cxn modelId="{12244F76-F48C-44E8-9CD5-B4EF5F3458D2}" type="presParOf" srcId="{7AEFFBB3-49F1-4E56-BA54-B81649EDA13D}" destId="{52ABBAD0-53CB-4974-A4EC-3BD53380E382}" srcOrd="0" destOrd="0" presId="urn:microsoft.com/office/officeart/2005/8/layout/vList6"/>
    <dgm:cxn modelId="{453EDC91-3EAD-434C-A047-D8733855A8D0}" type="presParOf" srcId="{52ABBAD0-53CB-4974-A4EC-3BD53380E382}" destId="{78599CCD-5F9B-4034-9E4E-E007873C0B37}" srcOrd="0" destOrd="0" presId="urn:microsoft.com/office/officeart/2005/8/layout/vList6"/>
    <dgm:cxn modelId="{83397666-7F72-4A09-9148-8056751A245E}" type="presParOf" srcId="{52ABBAD0-53CB-4974-A4EC-3BD53380E382}" destId="{3B5446B7-9C9C-4860-AC72-BD54DB9CB01A}" srcOrd="1" destOrd="0" presId="urn:microsoft.com/office/officeart/2005/8/layout/vList6"/>
    <dgm:cxn modelId="{2DDC72E2-C37B-471B-89C7-A460A21D342F}" type="presParOf" srcId="{7AEFFBB3-49F1-4E56-BA54-B81649EDA13D}" destId="{FC0000DE-8ED1-4784-A2EC-5FA034D7D9DD}" srcOrd="1" destOrd="0" presId="urn:microsoft.com/office/officeart/2005/8/layout/vList6"/>
    <dgm:cxn modelId="{F6993C4C-9EE7-4482-AD6A-3F7D62EA2AD4}" type="presParOf" srcId="{7AEFFBB3-49F1-4E56-BA54-B81649EDA13D}" destId="{CE4C22E4-1AAB-40F7-B880-ED792085C0C7}" srcOrd="2" destOrd="0" presId="urn:microsoft.com/office/officeart/2005/8/layout/vList6"/>
    <dgm:cxn modelId="{874B7158-B1ED-4CB6-8A5F-04059300ED23}" type="presParOf" srcId="{CE4C22E4-1AAB-40F7-B880-ED792085C0C7}" destId="{8CD47ACB-FC27-4276-97D6-05F799E1EDDF}" srcOrd="0" destOrd="0" presId="urn:microsoft.com/office/officeart/2005/8/layout/vList6"/>
    <dgm:cxn modelId="{23E90477-BA53-4336-B746-3099137ADC84}" type="presParOf" srcId="{CE4C22E4-1AAB-40F7-B880-ED792085C0C7}" destId="{1719A0E4-3C90-445B-9BDD-9EDF83C92470}" srcOrd="1" destOrd="0" presId="urn:microsoft.com/office/officeart/2005/8/layout/vList6"/>
    <dgm:cxn modelId="{7DE6BAEB-FE67-4575-BFF4-BC1B5E89A94B}" type="presParOf" srcId="{7AEFFBB3-49F1-4E56-BA54-B81649EDA13D}" destId="{7344AE60-DDB4-4ECD-BFCA-DED0C5D87BA7}" srcOrd="3" destOrd="0" presId="urn:microsoft.com/office/officeart/2005/8/layout/vList6"/>
    <dgm:cxn modelId="{0C608AB5-AE10-4EB8-A321-F318539146CF}" type="presParOf" srcId="{7AEFFBB3-49F1-4E56-BA54-B81649EDA13D}" destId="{ABB814FA-EFD8-4E87-B25E-22CCE8894BC1}" srcOrd="4" destOrd="0" presId="urn:microsoft.com/office/officeart/2005/8/layout/vList6"/>
    <dgm:cxn modelId="{AD6AE180-1DFB-4BEC-8D79-4BF4F478101D}" type="presParOf" srcId="{ABB814FA-EFD8-4E87-B25E-22CCE8894BC1}" destId="{C4BDDC63-C85F-4662-BDB1-59F8E7BB9B00}" srcOrd="0" destOrd="0" presId="urn:microsoft.com/office/officeart/2005/8/layout/vList6"/>
    <dgm:cxn modelId="{BA0D94FB-F4A4-410F-B160-C50DA8202409}" type="presParOf" srcId="{ABB814FA-EFD8-4E87-B25E-22CCE8894BC1}" destId="{12D6D361-8B4A-4698-868F-256D87389AA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D3D0F-9140-4AE8-8B43-87A68CFFBEDE}">
      <dsp:nvSpPr>
        <dsp:cNvPr id="0" name=""/>
        <dsp:cNvSpPr/>
      </dsp:nvSpPr>
      <dsp:spPr>
        <a:xfrm>
          <a:off x="0" y="274407"/>
          <a:ext cx="547212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76F77-74AF-4FC2-A368-678A817CEB1A}">
      <dsp:nvSpPr>
        <dsp:cNvPr id="0" name=""/>
        <dsp:cNvSpPr/>
      </dsp:nvSpPr>
      <dsp:spPr>
        <a:xfrm>
          <a:off x="273606" y="23487"/>
          <a:ext cx="3830485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3" tIns="0" rIns="14478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HGE – Depto. MI (Instalaciones)</a:t>
          </a:r>
        </a:p>
      </dsp:txBody>
      <dsp:txXfrm>
        <a:off x="298104" y="47985"/>
        <a:ext cx="3781489" cy="452844"/>
      </dsp:txXfrm>
    </dsp:sp>
    <dsp:sp modelId="{114C6FA4-6F47-44CD-980E-F327B94B4255}">
      <dsp:nvSpPr>
        <dsp:cNvPr id="0" name=""/>
        <dsp:cNvSpPr/>
      </dsp:nvSpPr>
      <dsp:spPr>
        <a:xfrm>
          <a:off x="0" y="1045527"/>
          <a:ext cx="547212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4C085-84A9-4375-AB86-B99292EA5E79}">
      <dsp:nvSpPr>
        <dsp:cNvPr id="0" name=""/>
        <dsp:cNvSpPr/>
      </dsp:nvSpPr>
      <dsp:spPr>
        <a:xfrm>
          <a:off x="273606" y="794607"/>
          <a:ext cx="3830485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3" tIns="0" rIns="14478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Personal Médico y paramédico</a:t>
          </a:r>
        </a:p>
      </dsp:txBody>
      <dsp:txXfrm>
        <a:off x="298104" y="819105"/>
        <a:ext cx="3781489" cy="452844"/>
      </dsp:txXfrm>
    </dsp:sp>
    <dsp:sp modelId="{24803ACE-A7FD-4A1A-B3D6-FBE7FBB2C746}">
      <dsp:nvSpPr>
        <dsp:cNvPr id="0" name=""/>
        <dsp:cNvSpPr/>
      </dsp:nvSpPr>
      <dsp:spPr>
        <a:xfrm>
          <a:off x="0" y="1816647"/>
          <a:ext cx="547212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209B4-3C00-4041-B6DA-608076ABBD68}">
      <dsp:nvSpPr>
        <dsp:cNvPr id="0" name=""/>
        <dsp:cNvSpPr/>
      </dsp:nvSpPr>
      <dsp:spPr>
        <a:xfrm>
          <a:off x="273606" y="1565727"/>
          <a:ext cx="3830485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3" tIns="0" rIns="14478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Pacientes</a:t>
          </a:r>
        </a:p>
      </dsp:txBody>
      <dsp:txXfrm>
        <a:off x="298104" y="1590225"/>
        <a:ext cx="3781489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94D39-93E3-4B2F-A91F-92A557C1A70B}">
      <dsp:nvSpPr>
        <dsp:cNvPr id="0" name=""/>
        <dsp:cNvSpPr/>
      </dsp:nvSpPr>
      <dsp:spPr>
        <a:xfrm>
          <a:off x="1025" y="1352599"/>
          <a:ext cx="1358800" cy="1358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IGSS</a:t>
          </a:r>
        </a:p>
      </dsp:txBody>
      <dsp:txXfrm>
        <a:off x="200017" y="1551591"/>
        <a:ext cx="960816" cy="960816"/>
      </dsp:txXfrm>
    </dsp:sp>
    <dsp:sp modelId="{8F1AC54B-9C0E-49BC-9FFF-A3AD0A836964}">
      <dsp:nvSpPr>
        <dsp:cNvPr id="0" name=""/>
        <dsp:cNvSpPr/>
      </dsp:nvSpPr>
      <dsp:spPr>
        <a:xfrm>
          <a:off x="1470160" y="1637947"/>
          <a:ext cx="788104" cy="788104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1574623" y="1939318"/>
        <a:ext cx="579178" cy="185362"/>
      </dsp:txXfrm>
    </dsp:sp>
    <dsp:sp modelId="{4B8D55F1-7CB4-4172-9955-601C045C6983}">
      <dsp:nvSpPr>
        <dsp:cNvPr id="0" name=""/>
        <dsp:cNvSpPr/>
      </dsp:nvSpPr>
      <dsp:spPr>
        <a:xfrm>
          <a:off x="2368599" y="1341933"/>
          <a:ext cx="1358800" cy="1358800"/>
        </a:xfrm>
        <a:prstGeom prst="ellipse">
          <a:avLst/>
        </a:prstGeom>
        <a:solidFill>
          <a:schemeClr val="accent3">
            <a:hueOff val="-1785407"/>
            <a:satOff val="6146"/>
            <a:lumOff val="-5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USAC</a:t>
          </a:r>
        </a:p>
      </dsp:txBody>
      <dsp:txXfrm>
        <a:off x="2567591" y="1540925"/>
        <a:ext cx="960816" cy="960816"/>
      </dsp:txXfrm>
    </dsp:sp>
    <dsp:sp modelId="{FCCF13B5-650A-4720-80F4-68E03BA43B82}">
      <dsp:nvSpPr>
        <dsp:cNvPr id="0" name=""/>
        <dsp:cNvSpPr/>
      </dsp:nvSpPr>
      <dsp:spPr>
        <a:xfrm>
          <a:off x="3837735" y="1637947"/>
          <a:ext cx="788104" cy="788104"/>
        </a:xfrm>
        <a:prstGeom prst="mathEqual">
          <a:avLst/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3942198" y="1800296"/>
        <a:ext cx="579178" cy="463406"/>
      </dsp:txXfrm>
    </dsp:sp>
    <dsp:sp modelId="{E8F46E8D-1B08-457B-829F-63A1A92D16F5}">
      <dsp:nvSpPr>
        <dsp:cNvPr id="0" name=""/>
        <dsp:cNvSpPr/>
      </dsp:nvSpPr>
      <dsp:spPr>
        <a:xfrm>
          <a:off x="4736174" y="1352599"/>
          <a:ext cx="1358800" cy="1358800"/>
        </a:xfrm>
        <a:prstGeom prst="ellipse">
          <a:avLst/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Maestrías</a:t>
          </a:r>
        </a:p>
      </dsp:txBody>
      <dsp:txXfrm>
        <a:off x="4935166" y="1551591"/>
        <a:ext cx="960816" cy="960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D3D0F-9140-4AE8-8B43-87A68CFFBEDE}">
      <dsp:nvSpPr>
        <dsp:cNvPr id="0" name=""/>
        <dsp:cNvSpPr/>
      </dsp:nvSpPr>
      <dsp:spPr>
        <a:xfrm>
          <a:off x="0" y="274407"/>
          <a:ext cx="547212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76F77-74AF-4FC2-A368-678A817CEB1A}">
      <dsp:nvSpPr>
        <dsp:cNvPr id="0" name=""/>
        <dsp:cNvSpPr/>
      </dsp:nvSpPr>
      <dsp:spPr>
        <a:xfrm>
          <a:off x="273606" y="23487"/>
          <a:ext cx="3830485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3" tIns="0" rIns="14478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DOCENCIA Y ASISTENCIAL</a:t>
          </a:r>
          <a:endParaRPr lang="es-ES" sz="1700" kern="1200" dirty="0"/>
        </a:p>
      </dsp:txBody>
      <dsp:txXfrm>
        <a:off x="298104" y="47985"/>
        <a:ext cx="3781489" cy="452844"/>
      </dsp:txXfrm>
    </dsp:sp>
    <dsp:sp modelId="{114C6FA4-6F47-44CD-980E-F327B94B4255}">
      <dsp:nvSpPr>
        <dsp:cNvPr id="0" name=""/>
        <dsp:cNvSpPr/>
      </dsp:nvSpPr>
      <dsp:spPr>
        <a:xfrm>
          <a:off x="0" y="1045527"/>
          <a:ext cx="547212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987791"/>
              <a:satOff val="11154"/>
              <a:lumOff val="5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4C085-84A9-4375-AB86-B99292EA5E79}">
      <dsp:nvSpPr>
        <dsp:cNvPr id="0" name=""/>
        <dsp:cNvSpPr/>
      </dsp:nvSpPr>
      <dsp:spPr>
        <a:xfrm>
          <a:off x="273606" y="794607"/>
          <a:ext cx="3830485" cy="501840"/>
        </a:xfrm>
        <a:prstGeom prst="roundRect">
          <a:avLst/>
        </a:prstGeom>
        <a:solidFill>
          <a:schemeClr val="accent4">
            <a:hueOff val="-987791"/>
            <a:satOff val="11154"/>
            <a:lumOff val="5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3" tIns="0" rIns="14478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INVESTIGACIÓN</a:t>
          </a:r>
          <a:endParaRPr lang="es-ES" sz="1700" kern="1200" dirty="0"/>
        </a:p>
      </dsp:txBody>
      <dsp:txXfrm>
        <a:off x="298104" y="819105"/>
        <a:ext cx="3781489" cy="452844"/>
      </dsp:txXfrm>
    </dsp:sp>
    <dsp:sp modelId="{24803ACE-A7FD-4A1A-B3D6-FBE7FBB2C746}">
      <dsp:nvSpPr>
        <dsp:cNvPr id="0" name=""/>
        <dsp:cNvSpPr/>
      </dsp:nvSpPr>
      <dsp:spPr>
        <a:xfrm>
          <a:off x="0" y="1816647"/>
          <a:ext cx="547212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975582"/>
              <a:satOff val="22309"/>
              <a:lumOff val="1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209B4-3C00-4041-B6DA-608076ABBD68}">
      <dsp:nvSpPr>
        <dsp:cNvPr id="0" name=""/>
        <dsp:cNvSpPr/>
      </dsp:nvSpPr>
      <dsp:spPr>
        <a:xfrm>
          <a:off x="273606" y="1565727"/>
          <a:ext cx="3830485" cy="501840"/>
        </a:xfrm>
        <a:prstGeom prst="roundRect">
          <a:avLst/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3" tIns="0" rIns="14478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/>
            <a:t>Reconocimiento en grado de maestría</a:t>
          </a:r>
          <a:endParaRPr lang="es-ES" sz="1700" kern="1200" dirty="0"/>
        </a:p>
      </dsp:txBody>
      <dsp:txXfrm>
        <a:off x="298104" y="1590225"/>
        <a:ext cx="3781489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94D39-93E3-4B2F-A91F-92A557C1A70B}">
      <dsp:nvSpPr>
        <dsp:cNvPr id="0" name=""/>
        <dsp:cNvSpPr/>
      </dsp:nvSpPr>
      <dsp:spPr>
        <a:xfrm>
          <a:off x="1005" y="1278115"/>
          <a:ext cx="1332200" cy="13322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IGSS</a:t>
          </a:r>
        </a:p>
      </dsp:txBody>
      <dsp:txXfrm>
        <a:off x="196101" y="1473211"/>
        <a:ext cx="942008" cy="942008"/>
      </dsp:txXfrm>
    </dsp:sp>
    <dsp:sp modelId="{8F1AC54B-9C0E-49BC-9FFF-A3AD0A836964}">
      <dsp:nvSpPr>
        <dsp:cNvPr id="0" name=""/>
        <dsp:cNvSpPr/>
      </dsp:nvSpPr>
      <dsp:spPr>
        <a:xfrm>
          <a:off x="1441380" y="1557877"/>
          <a:ext cx="772676" cy="77267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1543798" y="1853348"/>
        <a:ext cx="567840" cy="181734"/>
      </dsp:txXfrm>
    </dsp:sp>
    <dsp:sp modelId="{4B8D55F1-7CB4-4172-9955-601C045C6983}">
      <dsp:nvSpPr>
        <dsp:cNvPr id="0" name=""/>
        <dsp:cNvSpPr/>
      </dsp:nvSpPr>
      <dsp:spPr>
        <a:xfrm>
          <a:off x="2322231" y="1278115"/>
          <a:ext cx="1332200" cy="1332200"/>
        </a:xfrm>
        <a:prstGeom prst="ellipse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USAC</a:t>
          </a:r>
        </a:p>
      </dsp:txBody>
      <dsp:txXfrm>
        <a:off x="2517327" y="1473211"/>
        <a:ext cx="942008" cy="942008"/>
      </dsp:txXfrm>
    </dsp:sp>
    <dsp:sp modelId="{FCCF13B5-650A-4720-80F4-68E03BA43B82}">
      <dsp:nvSpPr>
        <dsp:cNvPr id="0" name=""/>
        <dsp:cNvSpPr/>
      </dsp:nvSpPr>
      <dsp:spPr>
        <a:xfrm>
          <a:off x="3762607" y="1557877"/>
          <a:ext cx="772676" cy="772676"/>
        </a:xfrm>
        <a:prstGeom prst="mathEqual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3865025" y="1717048"/>
        <a:ext cx="567840" cy="454334"/>
      </dsp:txXfrm>
    </dsp:sp>
    <dsp:sp modelId="{E8F46E8D-1B08-457B-829F-63A1A92D16F5}">
      <dsp:nvSpPr>
        <dsp:cNvPr id="0" name=""/>
        <dsp:cNvSpPr/>
      </dsp:nvSpPr>
      <dsp:spPr>
        <a:xfrm>
          <a:off x="4643458" y="1278115"/>
          <a:ext cx="1332200" cy="1332200"/>
        </a:xfrm>
        <a:prstGeom prst="ellipse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Maestría </a:t>
          </a:r>
        </a:p>
      </dsp:txBody>
      <dsp:txXfrm>
        <a:off x="4838554" y="1473211"/>
        <a:ext cx="942008" cy="942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834E7-86BD-4E38-86B3-10F24E91D71F}">
      <dsp:nvSpPr>
        <dsp:cNvPr id="0" name=""/>
        <dsp:cNvSpPr/>
      </dsp:nvSpPr>
      <dsp:spPr>
        <a:xfrm rot="16200000">
          <a:off x="-1405971" y="2361083"/>
          <a:ext cx="3530251" cy="61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0753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/>
            <a:t>Encamamiento</a:t>
          </a:r>
        </a:p>
      </dsp:txBody>
      <dsp:txXfrm>
        <a:off x="-1405971" y="2361083"/>
        <a:ext cx="3530251" cy="613137"/>
      </dsp:txXfrm>
    </dsp:sp>
    <dsp:sp modelId="{2E56E79F-D14A-4F4C-9645-6AB510BDD8ED}">
      <dsp:nvSpPr>
        <dsp:cNvPr id="0" name=""/>
        <dsp:cNvSpPr/>
      </dsp:nvSpPr>
      <dsp:spPr>
        <a:xfrm>
          <a:off x="5050912" y="892712"/>
          <a:ext cx="3054072" cy="35302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540753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Medicinas Hombres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Medicinas Mujeres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Emergencia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Shock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Observación </a:t>
          </a:r>
        </a:p>
      </dsp:txBody>
      <dsp:txXfrm>
        <a:off x="5050912" y="892712"/>
        <a:ext cx="3054072" cy="3530251"/>
      </dsp:txXfrm>
    </dsp:sp>
    <dsp:sp modelId="{BF4BBCBD-C01B-4A32-A4CB-2536076C0EAA}">
      <dsp:nvSpPr>
        <dsp:cNvPr id="0" name=""/>
        <dsp:cNvSpPr/>
      </dsp:nvSpPr>
      <dsp:spPr>
        <a:xfrm>
          <a:off x="4618849" y="143254"/>
          <a:ext cx="1226274" cy="122627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BCF3E-9686-47A2-B017-7E26E58F2EF1}">
      <dsp:nvSpPr>
        <dsp:cNvPr id="0" name=""/>
        <dsp:cNvSpPr/>
      </dsp:nvSpPr>
      <dsp:spPr>
        <a:xfrm rot="16200000">
          <a:off x="3051247" y="2361083"/>
          <a:ext cx="3530251" cy="61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0753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/>
            <a:t>Especialidades</a:t>
          </a:r>
        </a:p>
      </dsp:txBody>
      <dsp:txXfrm>
        <a:off x="3051247" y="2361083"/>
        <a:ext cx="3530251" cy="613137"/>
      </dsp:txXfrm>
    </dsp:sp>
    <dsp:sp modelId="{75349816-2BB3-4798-AE8E-BC00133FB0C0}">
      <dsp:nvSpPr>
        <dsp:cNvPr id="0" name=""/>
        <dsp:cNvSpPr/>
      </dsp:nvSpPr>
      <dsp:spPr>
        <a:xfrm>
          <a:off x="514407" y="892712"/>
          <a:ext cx="3054072" cy="3530251"/>
        </a:xfrm>
        <a:prstGeom prst="rect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540753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Medicina Crítica y Cuidados Intensivos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Intensivo 1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Intensivo 2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Intensivo 3</a:t>
          </a:r>
        </a:p>
      </dsp:txBody>
      <dsp:txXfrm>
        <a:off x="514407" y="892712"/>
        <a:ext cx="3054072" cy="3530251"/>
      </dsp:txXfrm>
    </dsp:sp>
    <dsp:sp modelId="{37FC0073-6D1E-4BDA-9D08-0130820E614B}">
      <dsp:nvSpPr>
        <dsp:cNvPr id="0" name=""/>
        <dsp:cNvSpPr/>
      </dsp:nvSpPr>
      <dsp:spPr>
        <a:xfrm>
          <a:off x="152399" y="143254"/>
          <a:ext cx="1226274" cy="122627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446B7-9C9C-4860-AC72-BD54DB9CB01A}">
      <dsp:nvSpPr>
        <dsp:cNvPr id="0" name=""/>
        <dsp:cNvSpPr/>
      </dsp:nvSpPr>
      <dsp:spPr>
        <a:xfrm>
          <a:off x="2960379" y="0"/>
          <a:ext cx="4440568" cy="11762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700" kern="1200" dirty="0"/>
            <a:t>70 puntos</a:t>
          </a:r>
        </a:p>
      </dsp:txBody>
      <dsp:txXfrm>
        <a:off x="2960379" y="147027"/>
        <a:ext cx="3999487" cy="882163"/>
      </dsp:txXfrm>
    </dsp:sp>
    <dsp:sp modelId="{78599CCD-5F9B-4034-9E4E-E007873C0B37}">
      <dsp:nvSpPr>
        <dsp:cNvPr id="0" name=""/>
        <dsp:cNvSpPr/>
      </dsp:nvSpPr>
      <dsp:spPr>
        <a:xfrm>
          <a:off x="0" y="0"/>
          <a:ext cx="2960379" cy="11762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/>
            <a:t>Servicio</a:t>
          </a:r>
        </a:p>
      </dsp:txBody>
      <dsp:txXfrm>
        <a:off x="57418" y="57418"/>
        <a:ext cx="2845543" cy="1061381"/>
      </dsp:txXfrm>
    </dsp:sp>
    <dsp:sp modelId="{1719A0E4-3C90-445B-9BDD-9EDF83C92470}">
      <dsp:nvSpPr>
        <dsp:cNvPr id="0" name=""/>
        <dsp:cNvSpPr/>
      </dsp:nvSpPr>
      <dsp:spPr>
        <a:xfrm>
          <a:off x="2960379" y="1293839"/>
          <a:ext cx="4440568" cy="11762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737847"/>
            <a:satOff val="-2275"/>
            <a:lumOff val="16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737847"/>
              <a:satOff val="-2275"/>
              <a:lumOff val="1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700" kern="1200" dirty="0"/>
            <a:t>70 puntos</a:t>
          </a:r>
        </a:p>
      </dsp:txBody>
      <dsp:txXfrm>
        <a:off x="2960379" y="1440866"/>
        <a:ext cx="3999487" cy="882163"/>
      </dsp:txXfrm>
    </dsp:sp>
    <dsp:sp modelId="{8CD47ACB-FC27-4276-97D6-05F799E1EDDF}">
      <dsp:nvSpPr>
        <dsp:cNvPr id="0" name=""/>
        <dsp:cNvSpPr/>
      </dsp:nvSpPr>
      <dsp:spPr>
        <a:xfrm>
          <a:off x="0" y="1293839"/>
          <a:ext cx="2960379" cy="1176217"/>
        </a:xfrm>
        <a:prstGeom prst="roundRect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/>
            <a:t>Docencia</a:t>
          </a:r>
        </a:p>
      </dsp:txBody>
      <dsp:txXfrm>
        <a:off x="57418" y="1351257"/>
        <a:ext cx="2845543" cy="1061381"/>
      </dsp:txXfrm>
    </dsp:sp>
    <dsp:sp modelId="{12D6D361-8B4A-4698-868F-256D87389AA6}">
      <dsp:nvSpPr>
        <dsp:cNvPr id="0" name=""/>
        <dsp:cNvSpPr/>
      </dsp:nvSpPr>
      <dsp:spPr>
        <a:xfrm>
          <a:off x="2960379" y="2587678"/>
          <a:ext cx="4440568" cy="11762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5475693"/>
            <a:satOff val="-4550"/>
            <a:lumOff val="31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5475693"/>
              <a:satOff val="-4550"/>
              <a:lumOff val="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700" kern="1200" dirty="0"/>
            <a:t>70 puntos</a:t>
          </a:r>
        </a:p>
      </dsp:txBody>
      <dsp:txXfrm>
        <a:off x="2960379" y="2734705"/>
        <a:ext cx="3999487" cy="882163"/>
      </dsp:txXfrm>
    </dsp:sp>
    <dsp:sp modelId="{C4BDDC63-C85F-4662-BDB1-59F8E7BB9B00}">
      <dsp:nvSpPr>
        <dsp:cNvPr id="0" name=""/>
        <dsp:cNvSpPr/>
      </dsp:nvSpPr>
      <dsp:spPr>
        <a:xfrm>
          <a:off x="0" y="2587678"/>
          <a:ext cx="2960379" cy="1176217"/>
        </a:xfrm>
        <a:prstGeom prst="roundRect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/>
            <a:t>Investigación</a:t>
          </a:r>
        </a:p>
      </dsp:txBody>
      <dsp:txXfrm>
        <a:off x="57418" y="2645096"/>
        <a:ext cx="2845543" cy="1061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E3706-5452-411F-88AD-F30B0DE5C32B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30C3D-9F91-4666-B227-63FAD3962B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96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F35B-DA66-4D05-8D68-F453CBDC6E56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41B7-B4B7-4322-B2C0-58747C2AF2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F35B-DA66-4D05-8D68-F453CBDC6E56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41B7-B4B7-4322-B2C0-58747C2AF2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F35B-DA66-4D05-8D68-F453CBDC6E56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41B7-B4B7-4322-B2C0-58747C2AF21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F35B-DA66-4D05-8D68-F453CBDC6E56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41B7-B4B7-4322-B2C0-58747C2AF21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F35B-DA66-4D05-8D68-F453CBDC6E56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41B7-B4B7-4322-B2C0-58747C2AF2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F35B-DA66-4D05-8D68-F453CBDC6E56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41B7-B4B7-4322-B2C0-58747C2AF21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F35B-DA66-4D05-8D68-F453CBDC6E56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41B7-B4B7-4322-B2C0-58747C2AF2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F35B-DA66-4D05-8D68-F453CBDC6E56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41B7-B4B7-4322-B2C0-58747C2AF2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F35B-DA66-4D05-8D68-F453CBDC6E56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41B7-B4B7-4322-B2C0-58747C2AF2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F35B-DA66-4D05-8D68-F453CBDC6E56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41B7-B4B7-4322-B2C0-58747C2AF21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F35B-DA66-4D05-8D68-F453CBDC6E56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41B7-B4B7-4322-B2C0-58747C2AF21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8AF35B-DA66-4D05-8D68-F453CBDC6E56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A341B7-B4B7-4322-B2C0-58747C2AF21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jorgeluisranero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05" y="5608995"/>
            <a:ext cx="895209" cy="107425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403723"/>
            <a:ext cx="7000924" cy="2714644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Maestrías en Ciencias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Médicas</a:t>
            </a:r>
            <a:b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</a:rPr>
              <a:t>Cuidado Crítico e Intensivo del Adulto</a:t>
            </a:r>
            <a:r>
              <a:rPr lang="es-ES" dirty="0"/>
              <a:t/>
            </a:r>
            <a:br>
              <a:rPr lang="es-ES" dirty="0"/>
            </a:br>
            <a:r>
              <a:rPr lang="es-ES" sz="3100" dirty="0"/>
              <a:t>Instituto Guatemalteco de Seguridad Social Universidad de San Carlos de Guatemala</a:t>
            </a:r>
            <a:endParaRPr lang="es-ES" dirty="0"/>
          </a:p>
        </p:txBody>
      </p:sp>
      <p:pic>
        <p:nvPicPr>
          <p:cNvPr id="5" name="4 Imagen" descr="US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694890"/>
            <a:ext cx="1172743" cy="902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490" y="5694890"/>
            <a:ext cx="957254" cy="957254"/>
          </a:xfrm>
          <a:prstGeom prst="rect">
            <a:avLst/>
          </a:prstGeom>
        </p:spPr>
      </p:pic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93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10256"/>
              </p:ext>
            </p:extLst>
          </p:nvPr>
        </p:nvGraphicFramePr>
        <p:xfrm>
          <a:off x="1071538" y="4328817"/>
          <a:ext cx="5472122" cy="2268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98383456"/>
              </p:ext>
            </p:extLst>
          </p:nvPr>
        </p:nvGraphicFramePr>
        <p:xfrm>
          <a:off x="1500166" y="12372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Conector recto de flecha 6"/>
          <p:cNvCxnSpPr/>
          <p:nvPr/>
        </p:nvCxnSpPr>
        <p:spPr>
          <a:xfrm>
            <a:off x="2195736" y="4005064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Título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/>
              <a:t>Maestría en Cuidado Crítico e Intensivo del Adulto…</a:t>
            </a:r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252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043569"/>
              </p:ext>
            </p:extLst>
          </p:nvPr>
        </p:nvGraphicFramePr>
        <p:xfrm>
          <a:off x="3314720" y="4328817"/>
          <a:ext cx="5472122" cy="2268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75162652"/>
              </p:ext>
            </p:extLst>
          </p:nvPr>
        </p:nvGraphicFramePr>
        <p:xfrm>
          <a:off x="1547664" y="1268760"/>
          <a:ext cx="59766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2745" y="4005064"/>
            <a:ext cx="158510" cy="3657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mtClean="0"/>
              <a:t>Maestría en Cuidado Crítico e Intensivo del Adulto…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2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0549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dirty="0" smtClean="0"/>
              <a:t>Maestría en Cuidado Crítico e Intensivo del Adulto…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47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455933"/>
              </p:ext>
            </p:extLst>
          </p:nvPr>
        </p:nvGraphicFramePr>
        <p:xfrm>
          <a:off x="1000100" y="2636912"/>
          <a:ext cx="7400948" cy="376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39552" y="1857018"/>
            <a:ext cx="253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Evaluación: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dirty="0" smtClean="0"/>
              <a:t>Maestría en Cuidado Crítico e Intensivo del Adulto…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46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GT" dirty="0"/>
              <a:t>Maestría en </a:t>
            </a:r>
            <a:r>
              <a:rPr lang="es-GT" dirty="0" smtClean="0"/>
              <a:t>Cuidado Crítico e Intensivo del Adulto…</a:t>
            </a:r>
            <a:endParaRPr lang="es-ES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971600" y="2420888"/>
            <a:ext cx="691276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000" b="1" u="sng" dirty="0" smtClean="0">
                <a:solidFill>
                  <a:schemeClr val="accent2">
                    <a:lumMod val="75000"/>
                  </a:schemeClr>
                </a:solidFill>
              </a:rPr>
              <a:t>DOCENTE ENCARGADO</a:t>
            </a:r>
          </a:p>
          <a:p>
            <a:endParaRPr lang="es-ES" sz="3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Dr. Jorge Luis Ranero,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MSc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s-ES" sz="1900" dirty="0" smtClean="0">
                <a:solidFill>
                  <a:schemeClr val="accent2">
                    <a:lumMod val="75000"/>
                  </a:schemeClr>
                </a:solidFill>
              </a:rPr>
              <a:t>Coordinador Maestría de Cuidado Critico e Intensivo del Adulto</a:t>
            </a:r>
          </a:p>
          <a:p>
            <a:pPr marL="0" indent="0">
              <a:buNone/>
            </a:pPr>
            <a:r>
              <a:rPr lang="es-ES" sz="1900" dirty="0" smtClean="0">
                <a:solidFill>
                  <a:schemeClr val="accent2">
                    <a:lumMod val="75000"/>
                  </a:schemeClr>
                </a:solidFill>
              </a:rPr>
              <a:t>Jefe de Servicio Clínico</a:t>
            </a:r>
          </a:p>
          <a:p>
            <a:pPr marL="0" indent="0">
              <a:buNone/>
            </a:pPr>
            <a:r>
              <a:rPr lang="es-ES" sz="1900" dirty="0" smtClean="0">
                <a:solidFill>
                  <a:schemeClr val="accent2">
                    <a:lumMod val="75000"/>
                  </a:schemeClr>
                </a:solidFill>
              </a:rPr>
              <a:t>Hospital General de Enfermedades</a:t>
            </a:r>
          </a:p>
          <a:p>
            <a:pPr marL="0" indent="0">
              <a:buNone/>
            </a:pPr>
            <a:r>
              <a:rPr lang="es-ES" sz="1900" dirty="0" smtClean="0">
                <a:solidFill>
                  <a:schemeClr val="accent2">
                    <a:lumMod val="75000"/>
                  </a:schemeClr>
                </a:solidFill>
              </a:rPr>
              <a:t>Corre: </a:t>
            </a:r>
            <a:r>
              <a:rPr lang="es-ES" sz="19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jorgeluisranero@gmail.com</a:t>
            </a:r>
            <a:endParaRPr lang="es-ES" sz="1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1900" dirty="0" smtClean="0">
                <a:solidFill>
                  <a:schemeClr val="accent2">
                    <a:lumMod val="75000"/>
                  </a:schemeClr>
                </a:solidFill>
              </a:rPr>
              <a:t>Teléfono: 54146729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41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2098</TotalTime>
  <Words>141</Words>
  <Application>Microsoft Office PowerPoint</Application>
  <PresentationFormat>Presentación en pantalla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Forma de onda</vt:lpstr>
      <vt:lpstr>Maestrías en Ciencias Médicas Cuidado Crítico e Intensivo del Adulto Instituto Guatemalteco de Seguridad Social Universidad de San Carlos de Guatemala</vt:lpstr>
      <vt:lpstr>Presentación de PowerPoint</vt:lpstr>
      <vt:lpstr>Presentación de PowerPoint</vt:lpstr>
      <vt:lpstr>Presentación de PowerPoint</vt:lpstr>
      <vt:lpstr>Presentación de PowerPoint</vt:lpstr>
      <vt:lpstr>Maestría en Cuidado Crítico e Intensivo del Adulto…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Paciente Críticamente Enfermo: Hemodinámia</dc:title>
  <dc:creator>Jorge Luis Ranero</dc:creator>
  <cp:lastModifiedBy>Laura Melita Ramirez Godoy</cp:lastModifiedBy>
  <cp:revision>149</cp:revision>
  <dcterms:created xsi:type="dcterms:W3CDTF">2013-01-24T01:45:47Z</dcterms:created>
  <dcterms:modified xsi:type="dcterms:W3CDTF">2020-06-01T17:32:42Z</dcterms:modified>
</cp:coreProperties>
</file>