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9" r:id="rId2"/>
    <p:sldId id="290" r:id="rId3"/>
    <p:sldId id="294" r:id="rId4"/>
    <p:sldId id="296" r:id="rId5"/>
    <p:sldId id="300" r:id="rId6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FFFF"/>
    <a:srgbClr val="FF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 showGuides="1"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G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E535CD-3530-4832-B45F-8AA99CD6FA16}" type="datetimeFigureOut">
              <a:rPr lang="es-GT" smtClean="0"/>
              <a:pPr/>
              <a:t>01/06/2020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GT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8266AC-B04C-41D0-82A2-8403EE81D85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8556" y="302791"/>
            <a:ext cx="5789492" cy="965969"/>
          </a:xfrm>
        </p:spPr>
        <p:txBody>
          <a:bodyPr anchor="ctr">
            <a:noAutofit/>
          </a:bodyPr>
          <a:lstStyle/>
          <a:p>
            <a:pPr algn="ctr"/>
            <a:r>
              <a:rPr lang="es-GT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Guatemalteco de Seguridad Social</a:t>
            </a:r>
            <a:endParaRPr lang="es-GT" sz="2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8556" y="1052736"/>
            <a:ext cx="5789492" cy="622920"/>
          </a:xfrm>
        </p:spPr>
        <p:txBody>
          <a:bodyPr anchor="ctr">
            <a:normAutofit/>
          </a:bodyPr>
          <a:lstStyle/>
          <a:p>
            <a:pPr algn="ctr"/>
            <a:r>
              <a:rPr lang="es-GT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Hospital General de Enfermedades</a:t>
            </a:r>
            <a:endParaRPr lang="es-GT" b="1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0" y="1437928"/>
            <a:ext cx="9144000" cy="622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GT" sz="28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0" y="227687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Terapia Intensiva Pediátrica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0" y="4221088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2800" dirty="0" smtClean="0">
                <a:solidFill>
                  <a:schemeClr val="accent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Maestría en Ciencias Médicas con Especialidad en Medicina Crítica y Cuidado Intensivo Pediátrico</a:t>
            </a:r>
            <a:endParaRPr lang="es-GT" sz="2800" dirty="0">
              <a:solidFill>
                <a:schemeClr val="accent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784976" cy="3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Alfredo\Documents\My Received Files\LOGOUTIP-01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" t="4887" r="829" b="2347"/>
          <a:stretch/>
        </p:blipFill>
        <p:spPr bwMode="auto">
          <a:xfrm>
            <a:off x="7815133" y="519880"/>
            <a:ext cx="1120730" cy="9720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0" y="519880"/>
            <a:ext cx="1002518" cy="97200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21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8556" y="302791"/>
            <a:ext cx="5789492" cy="965969"/>
          </a:xfrm>
        </p:spPr>
        <p:txBody>
          <a:bodyPr anchor="ctr">
            <a:noAutofit/>
          </a:bodyPr>
          <a:lstStyle/>
          <a:p>
            <a:pPr algn="ctr"/>
            <a:r>
              <a:rPr lang="es-GT" sz="24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Guatemalteco de Seguridad Social</a:t>
            </a:r>
            <a:endParaRPr lang="es-GT" sz="24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98556" y="1052736"/>
            <a:ext cx="5789492" cy="622920"/>
          </a:xfrm>
        </p:spPr>
        <p:txBody>
          <a:bodyPr anchor="ctr">
            <a:normAutofit/>
          </a:bodyPr>
          <a:lstStyle/>
          <a:p>
            <a:pPr algn="ctr"/>
            <a:r>
              <a:rPr lang="es-GT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Hospital General de Enfermedades</a:t>
            </a:r>
            <a:endParaRPr lang="es-GT" b="1" dirty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0" y="1437928"/>
            <a:ext cx="9144000" cy="622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GT" sz="28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0" y="3979912"/>
            <a:ext cx="9144000" cy="218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GT" sz="2800" dirty="0">
              <a:solidFill>
                <a:schemeClr val="accent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36512" y="4221088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2800" dirty="0" smtClean="0">
                <a:solidFill>
                  <a:schemeClr val="accent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Dr. Leonardo Alfredo González Ramírez</a:t>
            </a:r>
          </a:p>
          <a:p>
            <a:r>
              <a:rPr lang="es-GT" sz="2800" dirty="0" smtClean="0">
                <a:solidFill>
                  <a:schemeClr val="accent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Coordinación Docente USAC/IGSS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784976" cy="3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2 Subtítulo"/>
          <p:cNvSpPr txBox="1">
            <a:spLocks/>
          </p:cNvSpPr>
          <p:nvPr/>
        </p:nvSpPr>
        <p:spPr>
          <a:xfrm>
            <a:off x="0" y="227687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GT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Terapia Intensiva Pediátrica</a:t>
            </a:r>
          </a:p>
        </p:txBody>
      </p:sp>
      <p:pic>
        <p:nvPicPr>
          <p:cNvPr id="12" name="Picture 2" descr="C:\Users\Alfredo\Documents\My Received Files\LOGOUTIP-01-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" t="4887" r="829" b="2347"/>
          <a:stretch/>
        </p:blipFill>
        <p:spPr bwMode="auto">
          <a:xfrm>
            <a:off x="7815133" y="519880"/>
            <a:ext cx="1120730" cy="9720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0" y="519880"/>
            <a:ext cx="1002518" cy="972000"/>
          </a:xfrm>
          <a:prstGeom prst="round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64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0260" y="797833"/>
            <a:ext cx="6988244" cy="1263015"/>
          </a:xfrm>
        </p:spPr>
        <p:txBody>
          <a:bodyPr>
            <a:normAutofit/>
          </a:bodyPr>
          <a:lstStyle/>
          <a:p>
            <a:r>
              <a:rPr lang="es-GT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  <a:endParaRPr lang="es-GT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Unidad de Terapia Intensiva Pediátrica (UTIP) del Departamento de Pediatría del Hospital General de Enfermedades se encuentra ubicada en el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segundo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piso del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hospital.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Tiene capacidad instalada de 18 cunas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disposición esta organizada en tres </a:t>
            </a: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cubículos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Cuenta con 3 áreas </a:t>
            </a:r>
            <a:r>
              <a:rPr lang="es-ES" sz="24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 aislamiento</a:t>
            </a:r>
            <a:endParaRPr lang="es-GT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3 Imagen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97833"/>
            <a:ext cx="1303020" cy="1263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784976" cy="3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4827" b="2251"/>
          <a:stretch/>
        </p:blipFill>
        <p:spPr>
          <a:xfrm>
            <a:off x="7812360" y="5229200"/>
            <a:ext cx="126041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0260" y="797833"/>
            <a:ext cx="6988244" cy="1263015"/>
          </a:xfrm>
        </p:spPr>
        <p:txBody>
          <a:bodyPr>
            <a:normAutofit/>
          </a:bodyPr>
          <a:lstStyle/>
          <a:p>
            <a:r>
              <a:rPr lang="es-GT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 Humano</a:t>
            </a:r>
            <a:endParaRPr lang="es-GT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17646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Dos Jefes de </a:t>
            </a:r>
            <a:r>
              <a:rPr lang="es-G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Servicio con Certificación Académica en Cuidados Intensivos </a:t>
            </a: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Pediátricos (HIM/UNAM, IGSS/USAC)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endParaRPr lang="es-GT" sz="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Residentes de </a:t>
            </a:r>
            <a:r>
              <a:rPr lang="es-G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 Maestría de Cuidados Intensivos </a:t>
            </a: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Pediátricos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endParaRPr lang="es-GT" sz="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Residentes </a:t>
            </a:r>
            <a:r>
              <a:rPr lang="es-G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</a:t>
            </a: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Pediatría (II, III)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endParaRPr lang="es-GT" sz="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Estudiantes </a:t>
            </a:r>
            <a:r>
              <a:rPr lang="es-GT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pregrado en rotación de EPS </a:t>
            </a:r>
            <a:r>
              <a:rPr lang="es-GT" sz="24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hosp</a:t>
            </a: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endParaRPr lang="es-GT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Estudiantes de pregrado en rotación de Electivo</a:t>
            </a:r>
            <a:endParaRPr lang="es-GT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784976" cy="3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3 Imagen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97833"/>
            <a:ext cx="1303020" cy="1263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5 Imagen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4827" b="2251"/>
          <a:stretch/>
        </p:blipFill>
        <p:spPr>
          <a:xfrm>
            <a:off x="7812360" y="5229200"/>
            <a:ext cx="126041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0260" y="797833"/>
            <a:ext cx="6988244" cy="1263015"/>
          </a:xfrm>
        </p:spPr>
        <p:txBody>
          <a:bodyPr>
            <a:normAutofit/>
          </a:bodyPr>
          <a:lstStyle/>
          <a:p>
            <a:r>
              <a:rPr lang="es-GT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Subespecialidades</a:t>
            </a:r>
            <a:endParaRPr lang="es-GT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176464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Infectología			Nutrición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Neurología			Nefrología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Neumología			Gastroenterología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Neonatología			Genética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Cirugía Pediátrica		Dermatología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Endocrinología			Cardiología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es-GT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Psicología				Psiquiatría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09320"/>
            <a:ext cx="8784976" cy="39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3 Imagen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97833"/>
            <a:ext cx="1303020" cy="1263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5 Imagen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" t="4827" b="2251"/>
          <a:stretch/>
        </p:blipFill>
        <p:spPr>
          <a:xfrm>
            <a:off x="7812360" y="5229200"/>
            <a:ext cx="126041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13">
      <a:dk1>
        <a:sysClr val="windowText" lastClr="000000"/>
      </a:dk1>
      <a:lt1>
        <a:sysClr val="window" lastClr="FFFFFF"/>
      </a:lt1>
      <a:dk2>
        <a:srgbClr val="336699"/>
      </a:dk2>
      <a:lt2>
        <a:srgbClr val="008000"/>
      </a:lt2>
      <a:accent1>
        <a:srgbClr val="53548A"/>
      </a:accent1>
      <a:accent2>
        <a:srgbClr val="008000"/>
      </a:accent2>
      <a:accent3>
        <a:srgbClr val="A04DA3"/>
      </a:accent3>
      <a:accent4>
        <a:srgbClr val="C4652D"/>
      </a:accent4>
      <a:accent5>
        <a:srgbClr val="8B5D3D"/>
      </a:accent5>
      <a:accent6>
        <a:srgbClr val="006600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770</TotalTime>
  <Words>151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Urbano</vt:lpstr>
      <vt:lpstr>Instituto Guatemalteco de Seguridad Social</vt:lpstr>
      <vt:lpstr>Instituto Guatemalteco de Seguridad Social</vt:lpstr>
      <vt:lpstr>Descripción</vt:lpstr>
      <vt:lpstr>Recurso Humano</vt:lpstr>
      <vt:lpstr>Subespecialidades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</dc:creator>
  <cp:lastModifiedBy>Laura Melita Ramirez Godoy</cp:lastModifiedBy>
  <cp:revision>103</cp:revision>
  <dcterms:created xsi:type="dcterms:W3CDTF">2014-02-04T17:36:32Z</dcterms:created>
  <dcterms:modified xsi:type="dcterms:W3CDTF">2020-06-01T18:00:24Z</dcterms:modified>
</cp:coreProperties>
</file>